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DE581D-DD29-8742-B8AF-7B7DED38E631}" v="41" dt="2021-12-10T00:02:19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/>
    <p:restoredTop sz="94966"/>
  </p:normalViewPr>
  <p:slideViewPr>
    <p:cSldViewPr snapToGrid="0" snapToObjects="1">
      <p:cViewPr varScale="1">
        <p:scale>
          <a:sx n="93" d="100"/>
          <a:sy n="93" d="100"/>
        </p:scale>
        <p:origin x="23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ma Mustafa" userId="39efff46-ab0d-4a95-a149-095c43ae7720" providerId="ADAL" clId="{47DE581D-DD29-8742-B8AF-7B7DED38E631}"/>
    <pc:docChg chg="undo redo custSel addSld delSld modSld sldOrd modMainMaster">
      <pc:chgData name="Reema Mustafa" userId="39efff46-ab0d-4a95-a149-095c43ae7720" providerId="ADAL" clId="{47DE581D-DD29-8742-B8AF-7B7DED38E631}" dt="2021-12-15T17:35:21.229" v="207" actId="2696"/>
      <pc:docMkLst>
        <pc:docMk/>
      </pc:docMkLst>
      <pc:sldChg chg="addSp delSp modSp del mod">
        <pc:chgData name="Reema Mustafa" userId="39efff46-ab0d-4a95-a149-095c43ae7720" providerId="ADAL" clId="{47DE581D-DD29-8742-B8AF-7B7DED38E631}" dt="2021-12-15T17:35:21.229" v="207" actId="2696"/>
        <pc:sldMkLst>
          <pc:docMk/>
          <pc:sldMk cId="1187663316" sldId="259"/>
        </pc:sldMkLst>
        <pc:spChg chg="add del mod">
          <ac:chgData name="Reema Mustafa" userId="39efff46-ab0d-4a95-a149-095c43ae7720" providerId="ADAL" clId="{47DE581D-DD29-8742-B8AF-7B7DED38E631}" dt="2021-12-08T21:15:19.950" v="60" actId="478"/>
          <ac:spMkLst>
            <pc:docMk/>
            <pc:sldMk cId="1187663316" sldId="259"/>
            <ac:spMk id="6" creationId="{B4984693-10F1-E045-9EEA-E931B8970484}"/>
          </ac:spMkLst>
        </pc:spChg>
        <pc:spChg chg="add mod">
          <ac:chgData name="Reema Mustafa" userId="39efff46-ab0d-4a95-a149-095c43ae7720" providerId="ADAL" clId="{47DE581D-DD29-8742-B8AF-7B7DED38E631}" dt="2021-12-08T21:15:22.444" v="63" actId="20577"/>
          <ac:spMkLst>
            <pc:docMk/>
            <pc:sldMk cId="1187663316" sldId="259"/>
            <ac:spMk id="7" creationId="{B1E10A06-78B9-DC45-AA03-09C24C107A1B}"/>
          </ac:spMkLst>
        </pc:spChg>
      </pc:sldChg>
      <pc:sldChg chg="addSp delSp modSp mod">
        <pc:chgData name="Reema Mustafa" userId="39efff46-ab0d-4a95-a149-095c43ae7720" providerId="ADAL" clId="{47DE581D-DD29-8742-B8AF-7B7DED38E631}" dt="2021-12-15T17:35:12.484" v="206" actId="478"/>
        <pc:sldMkLst>
          <pc:docMk/>
          <pc:sldMk cId="1693989812" sldId="265"/>
        </pc:sldMkLst>
        <pc:spChg chg="mod">
          <ac:chgData name="Reema Mustafa" userId="39efff46-ab0d-4a95-a149-095c43ae7720" providerId="ADAL" clId="{47DE581D-DD29-8742-B8AF-7B7DED38E631}" dt="2021-12-08T22:18:35.363" v="110" actId="403"/>
          <ac:spMkLst>
            <pc:docMk/>
            <pc:sldMk cId="1693989812" sldId="265"/>
            <ac:spMk id="2" creationId="{C45E84DB-A51D-B349-860B-52E62DF1B53D}"/>
          </ac:spMkLst>
        </pc:spChg>
        <pc:spChg chg="add del mod">
          <ac:chgData name="Reema Mustafa" userId="39efff46-ab0d-4a95-a149-095c43ae7720" providerId="ADAL" clId="{47DE581D-DD29-8742-B8AF-7B7DED38E631}" dt="2021-12-15T17:35:12.484" v="206" actId="478"/>
          <ac:spMkLst>
            <pc:docMk/>
            <pc:sldMk cId="1693989812" sldId="265"/>
            <ac:spMk id="4" creationId="{4E6AECEC-BD5B-3C41-A2EA-F2ED7CF6989A}"/>
          </ac:spMkLst>
        </pc:spChg>
      </pc:sldChg>
      <pc:sldChg chg="addSp delSp modSp del mod">
        <pc:chgData name="Reema Mustafa" userId="39efff46-ab0d-4a95-a149-095c43ae7720" providerId="ADAL" clId="{47DE581D-DD29-8742-B8AF-7B7DED38E631}" dt="2021-12-15T17:35:21.229" v="207" actId="2696"/>
        <pc:sldMkLst>
          <pc:docMk/>
          <pc:sldMk cId="3098915304" sldId="266"/>
        </pc:sldMkLst>
        <pc:spChg chg="mod">
          <ac:chgData name="Reema Mustafa" userId="39efff46-ab0d-4a95-a149-095c43ae7720" providerId="ADAL" clId="{47DE581D-DD29-8742-B8AF-7B7DED38E631}" dt="2021-12-08T22:18:40.770" v="113" actId="20577"/>
          <ac:spMkLst>
            <pc:docMk/>
            <pc:sldMk cId="3098915304" sldId="266"/>
            <ac:spMk id="2" creationId="{C45E84DB-A51D-B349-860B-52E62DF1B53D}"/>
          </ac:spMkLst>
        </pc:spChg>
        <pc:spChg chg="add del mod">
          <ac:chgData name="Reema Mustafa" userId="39efff46-ab0d-4a95-a149-095c43ae7720" providerId="ADAL" clId="{47DE581D-DD29-8742-B8AF-7B7DED38E631}" dt="2021-12-08T21:15:08.337" v="54" actId="478"/>
          <ac:spMkLst>
            <pc:docMk/>
            <pc:sldMk cId="3098915304" sldId="266"/>
            <ac:spMk id="4" creationId="{8F9B96C2-4D5B-AD4B-8F6B-703CA61C267E}"/>
          </ac:spMkLst>
        </pc:spChg>
        <pc:spChg chg="add mod">
          <ac:chgData name="Reema Mustafa" userId="39efff46-ab0d-4a95-a149-095c43ae7720" providerId="ADAL" clId="{47DE581D-DD29-8742-B8AF-7B7DED38E631}" dt="2021-12-08T21:15:16.979" v="59" actId="20577"/>
          <ac:spMkLst>
            <pc:docMk/>
            <pc:sldMk cId="3098915304" sldId="266"/>
            <ac:spMk id="5" creationId="{01F735BD-5B37-4240-9EBE-AF0CF0F417F3}"/>
          </ac:spMkLst>
        </pc:spChg>
        <pc:spChg chg="add del mod">
          <ac:chgData name="Reema Mustafa" userId="39efff46-ab0d-4a95-a149-095c43ae7720" providerId="ADAL" clId="{47DE581D-DD29-8742-B8AF-7B7DED38E631}" dt="2021-12-08T21:17:33.888" v="81" actId="478"/>
          <ac:spMkLst>
            <pc:docMk/>
            <pc:sldMk cId="3098915304" sldId="266"/>
            <ac:spMk id="6" creationId="{6ED9813F-915A-564F-BE24-1A428B69FFE3}"/>
          </ac:spMkLst>
        </pc:spChg>
        <pc:graphicFrameChg chg="mod modGraphic">
          <ac:chgData name="Reema Mustafa" userId="39efff46-ab0d-4a95-a149-095c43ae7720" providerId="ADAL" clId="{47DE581D-DD29-8742-B8AF-7B7DED38E631}" dt="2021-12-09T17:07:07.635" v="185" actId="13219"/>
          <ac:graphicFrameMkLst>
            <pc:docMk/>
            <pc:sldMk cId="3098915304" sldId="266"/>
            <ac:graphicFrameMk id="3" creationId="{29050F54-E9EE-E14B-9EC9-15E5899E2F29}"/>
          </ac:graphicFrameMkLst>
        </pc:graphicFrameChg>
      </pc:sldChg>
      <pc:sldChg chg="addSp delSp modSp del mod">
        <pc:chgData name="Reema Mustafa" userId="39efff46-ab0d-4a95-a149-095c43ae7720" providerId="ADAL" clId="{47DE581D-DD29-8742-B8AF-7B7DED38E631}" dt="2021-12-15T17:35:21.229" v="207" actId="2696"/>
        <pc:sldMkLst>
          <pc:docMk/>
          <pc:sldMk cId="2415580981" sldId="267"/>
        </pc:sldMkLst>
        <pc:spChg chg="add mod">
          <ac:chgData name="Reema Mustafa" userId="39efff46-ab0d-4a95-a149-095c43ae7720" providerId="ADAL" clId="{47DE581D-DD29-8742-B8AF-7B7DED38E631}" dt="2021-12-08T21:14:18.001" v="37" actId="122"/>
          <ac:spMkLst>
            <pc:docMk/>
            <pc:sldMk cId="2415580981" sldId="267"/>
            <ac:spMk id="3" creationId="{8820A082-8A17-7D41-B8DA-4FCFD3129537}"/>
          </ac:spMkLst>
        </pc:spChg>
        <pc:spChg chg="add del mod">
          <ac:chgData name="Reema Mustafa" userId="39efff46-ab0d-4a95-a149-095c43ae7720" providerId="ADAL" clId="{47DE581D-DD29-8742-B8AF-7B7DED38E631}" dt="2021-12-08T21:13:42.462" v="25" actId="478"/>
          <ac:spMkLst>
            <pc:docMk/>
            <pc:sldMk cId="2415580981" sldId="267"/>
            <ac:spMk id="6" creationId="{5295F5E4-02E4-DC47-A742-26888756D2E3}"/>
          </ac:spMkLst>
        </pc:spChg>
      </pc:sldChg>
      <pc:sldChg chg="add del ord setBg">
        <pc:chgData name="Reema Mustafa" userId="39efff46-ab0d-4a95-a149-095c43ae7720" providerId="ADAL" clId="{47DE581D-DD29-8742-B8AF-7B7DED38E631}" dt="2021-12-10T00:02:24.777" v="205" actId="2696"/>
        <pc:sldMkLst>
          <pc:docMk/>
          <pc:sldMk cId="3680432690" sldId="268"/>
        </pc:sldMkLst>
      </pc:sldChg>
      <pc:sldMasterChg chg="modSldLayout">
        <pc:chgData name="Reema Mustafa" userId="39efff46-ab0d-4a95-a149-095c43ae7720" providerId="ADAL" clId="{47DE581D-DD29-8742-B8AF-7B7DED38E631}" dt="2021-12-10T00:01:10.611" v="192" actId="14100"/>
        <pc:sldMasterMkLst>
          <pc:docMk/>
          <pc:sldMasterMk cId="3572871867" sldId="2147483660"/>
        </pc:sldMasterMkLst>
        <pc:sldLayoutChg chg="addSp delSp modSp mod">
          <pc:chgData name="Reema Mustafa" userId="39efff46-ab0d-4a95-a149-095c43ae7720" providerId="ADAL" clId="{47DE581D-DD29-8742-B8AF-7B7DED38E631}" dt="2021-12-10T00:00:40.279" v="190" actId="14100"/>
          <pc:sldLayoutMkLst>
            <pc:docMk/>
            <pc:sldMasterMk cId="3572871867" sldId="2147483660"/>
            <pc:sldLayoutMk cId="1558034571" sldId="2147483662"/>
          </pc:sldLayoutMkLst>
          <pc:spChg chg="add del mod">
            <ac:chgData name="Reema Mustafa" userId="39efff46-ab0d-4a95-a149-095c43ae7720" providerId="ADAL" clId="{47DE581D-DD29-8742-B8AF-7B7DED38E631}" dt="2021-12-09T17:07:03.153" v="183"/>
            <ac:spMkLst>
              <pc:docMk/>
              <pc:sldMasterMk cId="3572871867" sldId="2147483660"/>
              <pc:sldLayoutMk cId="1558034571" sldId="2147483662"/>
              <ac:spMk id="4" creationId="{F5D25A41-DBC0-724E-ACEA-90F74DDA2087}"/>
            </ac:spMkLst>
          </pc:spChg>
          <pc:spChg chg="add del mod">
            <ac:chgData name="Reema Mustafa" userId="39efff46-ab0d-4a95-a149-095c43ae7720" providerId="ADAL" clId="{47DE581D-DD29-8742-B8AF-7B7DED38E631}" dt="2021-12-09T17:07:03.153" v="183"/>
            <ac:spMkLst>
              <pc:docMk/>
              <pc:sldMasterMk cId="3572871867" sldId="2147483660"/>
              <pc:sldLayoutMk cId="1558034571" sldId="2147483662"/>
              <ac:spMk id="5" creationId="{6BDDCF42-AF93-604A-949C-F6ED38A85F65}"/>
            </ac:spMkLst>
          </pc:spChg>
          <pc:spChg chg="add del mod">
            <ac:chgData name="Reema Mustafa" userId="39efff46-ab0d-4a95-a149-095c43ae7720" providerId="ADAL" clId="{47DE581D-DD29-8742-B8AF-7B7DED38E631}" dt="2021-12-09T17:07:03.153" v="183"/>
            <ac:spMkLst>
              <pc:docMk/>
              <pc:sldMasterMk cId="3572871867" sldId="2147483660"/>
              <pc:sldLayoutMk cId="1558034571" sldId="2147483662"/>
              <ac:spMk id="6" creationId="{653AEF5E-524D-7C48-97A5-C04CC0F17378}"/>
            </ac:spMkLst>
          </pc:spChg>
          <pc:spChg chg="mod">
            <ac:chgData name="Reema Mustafa" userId="39efff46-ab0d-4a95-a149-095c43ae7720" providerId="ADAL" clId="{47DE581D-DD29-8742-B8AF-7B7DED38E631}" dt="2021-12-10T00:00:40.279" v="190" actId="14100"/>
            <ac:spMkLst>
              <pc:docMk/>
              <pc:sldMasterMk cId="3572871867" sldId="2147483660"/>
              <pc:sldLayoutMk cId="1558034571" sldId="2147483662"/>
              <ac:spMk id="7" creationId="{516661C8-59A5-6A48-BF89-41720FFFC622}"/>
            </ac:spMkLst>
          </pc:spChg>
        </pc:sldLayoutChg>
        <pc:sldLayoutChg chg="modSp mod">
          <pc:chgData name="Reema Mustafa" userId="39efff46-ab0d-4a95-a149-095c43ae7720" providerId="ADAL" clId="{47DE581D-DD29-8742-B8AF-7B7DED38E631}" dt="2021-12-10T00:01:10.611" v="192" actId="14100"/>
          <pc:sldLayoutMkLst>
            <pc:docMk/>
            <pc:sldMasterMk cId="3572871867" sldId="2147483660"/>
            <pc:sldLayoutMk cId="1914480179" sldId="2147483665"/>
          </pc:sldLayoutMkLst>
          <pc:spChg chg="mod">
            <ac:chgData name="Reema Mustafa" userId="39efff46-ab0d-4a95-a149-095c43ae7720" providerId="ADAL" clId="{47DE581D-DD29-8742-B8AF-7B7DED38E631}" dt="2021-12-10T00:01:10.611" v="192" actId="14100"/>
            <ac:spMkLst>
              <pc:docMk/>
              <pc:sldMasterMk cId="3572871867" sldId="2147483660"/>
              <pc:sldLayoutMk cId="1914480179" sldId="2147483665"/>
              <ac:spMk id="8" creationId="{C03ECF8A-2B65-CD45-A4A7-1B29F077C3A4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33466-18EB-7F4B-BB01-F6D2834B0A7F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CA603-EBC1-4143-A1BF-28B1503C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9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&lt;Event ID&gt; with the unique code for this session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4360AE-5F7A-EB42-8584-29794B551F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06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DB513E-C28E-F042-A75E-8F236FDD2E18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7AC7D-5B28-DA40-B9FD-96A112DB4B65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B89AA6-C0F5-3A44-ACED-10F9495FA094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" name="Picture 26" descr="NewLogo_wht.png">
            <a:extLst>
              <a:ext uri="{FF2B5EF4-FFF2-40B4-BE49-F238E27FC236}">
                <a16:creationId xmlns:a16="http://schemas.microsoft.com/office/drawing/2014/main" id="{D9104225-CE49-464A-8C76-FC531619D3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8BCB6A-BC7E-D24E-AEBA-B1CEDDDD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10515600" cy="2420938"/>
          </a:xfrm>
        </p:spPr>
        <p:txBody>
          <a:bodyPr anchor="b"/>
          <a:lstStyle>
            <a:lvl1pPr algn="ctr">
              <a:defRPr sz="54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ED8EC-391F-154F-AA2A-31E09F4CA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352801"/>
            <a:ext cx="10515600" cy="2031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BFE8A-B8AC-3840-B7EC-203DCC06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D0784-7F08-A64D-AE0D-54FBA07C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754FF-9E30-7942-8A74-3190E5A2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6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74B19-D672-724D-B6CF-539AEAC1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0F851-506F-9A43-8BF5-E6B3234BC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7639E-396C-7341-8507-3AE96EE1B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9195D-6A9D-3B4A-BF37-14FBD065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5224E-BF19-2B48-9B12-635355B8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329C4-B1BD-6D4A-AA2B-51B59447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3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0DD8-F5A7-D54F-84E9-3166E23A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CA3B1-7C81-E543-8E50-6F8ECBA47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1B71D-D906-9F47-88EB-D7448314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C1A53-F39B-3E4C-AE3E-68E70BB5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B5C1-4BBB-924D-B7A8-4A143F3D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49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BF26B-AAA4-E345-A9BA-775ABEB3F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CFFD7-10F9-EB47-9CE6-CD857ED26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BD5CF-0205-3A43-82BD-8DC93C56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96B7C-BDEE-FB43-9FDE-EC3AAE4EF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5A2C9-E372-644D-B8EC-BF986792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7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6661C8-59A5-6A48-BF89-41720FFFC622}"/>
              </a:ext>
            </a:extLst>
          </p:cNvPr>
          <p:cNvSpPr/>
          <p:nvPr userDrawn="1"/>
        </p:nvSpPr>
        <p:spPr>
          <a:xfrm>
            <a:off x="-1587" y="0"/>
            <a:ext cx="12188952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6"/>
            <a:ext cx="10785475" cy="48366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803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804C3E-5583-7C40-8A0C-81F6C3D55F00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CA566D-137C-5C40-9689-327B2DFC1E4E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D1799D-8CFE-DE4C-AA05-3D16A17FB03C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3" name="Picture 26" descr="NewLogo_wht.png">
            <a:extLst>
              <a:ext uri="{FF2B5EF4-FFF2-40B4-BE49-F238E27FC236}">
                <a16:creationId xmlns:a16="http://schemas.microsoft.com/office/drawing/2014/main" id="{75A6141F-E4A1-8C4C-AEA3-FE44B3ADB5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lang="en-US" b="1" dirty="0">
                <a:solidFill>
                  <a:srgbClr val="0041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7"/>
            <a:ext cx="10785475" cy="41223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946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7323-E5AA-A44B-99C3-31FFDAED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A8BC9-97D2-3548-8111-7A6155FF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48A79-F720-E64D-8DAF-74EA52B1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072A-9A7F-2449-8288-B9FB2A88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78385-B7D9-934C-B316-3169853C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BD773-9BDB-0845-9060-CE7AEC3FD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4E24B-3D45-6C44-BB39-43F9BB080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4E137-9C66-3D48-BF55-65A99D53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641F-CB70-CA4E-9904-C8F28004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A7E8A-6958-B849-A096-3F086C49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3ECF8A-2B65-CD45-A4A7-1B29F077C3A4}"/>
              </a:ext>
            </a:extLst>
          </p:cNvPr>
          <p:cNvSpPr/>
          <p:nvPr userDrawn="1"/>
        </p:nvSpPr>
        <p:spPr>
          <a:xfrm>
            <a:off x="-1" y="-4759"/>
            <a:ext cx="12188952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61424B-4232-7E4A-B6FD-06FA9CBCE762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12" descr="NewLogo.png">
            <a:extLst>
              <a:ext uri="{FF2B5EF4-FFF2-40B4-BE49-F238E27FC236}">
                <a16:creationId xmlns:a16="http://schemas.microsoft.com/office/drawing/2014/main" id="{258DB492-F69C-3D4D-9A7F-631BE1C7D5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0A9117-8029-3341-B9D6-CC0824C2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50" y="49213"/>
            <a:ext cx="10585449" cy="109728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448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0BE1-ACC3-0441-88BC-D3F1E2CCC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AA4E0-9163-8C48-847D-DE819C4F8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416D4-C59C-5B44-B31A-FCC7514BE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05BFE-FF35-6A41-A797-10CB8D1FF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CA066-5195-2F4C-B851-133143E03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43B17-DBB1-4045-BB1D-EA420B4C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E92F8-B1DC-8C41-9970-F8A6E531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9A3B1-D07E-4140-B601-AB57FA23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5554-6118-1C4E-A302-BD93EA6F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6D16E-AC54-F144-8848-90618796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CE5D5-12D5-BB48-A968-A4B6DC58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1AB4D-0C29-C348-B9E1-B8F06C06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0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9A63E-D96A-8242-BDE5-0FFEEAFD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A91B8-01DF-3649-BC07-0E2B3817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B81E2-2281-7D46-BA2B-D14FC785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0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2522-161C-064C-B61E-31AF788C7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30575-BD55-C445-B77E-756B11DC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C0D97-2A59-D840-A1C8-22E22348E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FEEA3-A48D-B645-903E-44CE8C54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FB3DF-61B7-D94F-BEAC-BAE37156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66B88-5ECD-0E4D-8B20-19272AC7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28EE9C-46C0-0942-ABFA-444B8DF4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29C4B-B21C-EA45-9F72-F8A0DEF07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45B0D-B90A-5A4B-8207-3065726CF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080E-5591-F846-86A5-7108E89159D7}" type="datetimeFigureOut">
              <a:rPr lang="en-US" smtClean="0"/>
              <a:t>12/15/21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329F5-39EE-7E4E-AE50-EFB352BC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166C0-157C-5C4A-AD7C-4299C1D8E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7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e.utsouthwestern.edu/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84DB-A51D-B349-860B-52E62DF1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Sign-in to receive CME credit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72D58FD-2692-B740-8EA6-86316AA5D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3600" b="1" dirty="0">
              <a:solidFill>
                <a:prstClr val="black"/>
              </a:solidFill>
            </a:endParaRP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6000" b="1" dirty="0">
                <a:solidFill>
                  <a:prstClr val="black"/>
                </a:solidFill>
              </a:rPr>
              <a:t>TEXT </a:t>
            </a:r>
            <a:r>
              <a:rPr lang="en-US" sz="6000" b="1" dirty="0">
                <a:solidFill>
                  <a:prstClr val="black"/>
                </a:solidFill>
                <a:highlight>
                  <a:srgbClr val="FFFF00"/>
                </a:highlight>
              </a:rPr>
              <a:t>&lt;Event ID&gt;</a:t>
            </a:r>
            <a:r>
              <a:rPr lang="en-US" sz="6000" b="1" dirty="0">
                <a:solidFill>
                  <a:prstClr val="black"/>
                </a:solidFill>
              </a:rPr>
              <a:t> to 972-573-8343 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600" dirty="0">
                <a:solidFill>
                  <a:prstClr val="black"/>
                </a:solidFill>
              </a:rPr>
              <a:t>or log in and enter at </a:t>
            </a:r>
            <a:r>
              <a:rPr lang="en-US" sz="3600" b="1" dirty="0">
                <a:solidFill>
                  <a:prstClr val="black"/>
                </a:solidFill>
                <a:hlinkClick r:id="rId3"/>
              </a:rPr>
              <a:t>cme.utsouthwestern.edu/code</a:t>
            </a: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sz="3600" dirty="0">
                <a:solidFill>
                  <a:prstClr val="black"/>
                </a:solidFill>
              </a:rPr>
              <a:t>to receive CME or attendance credit for this session. 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3600" dirty="0">
              <a:solidFill>
                <a:prstClr val="black"/>
              </a:solidFill>
            </a:endParaRP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600" dirty="0">
                <a:solidFill>
                  <a:prstClr val="black"/>
                </a:solidFill>
              </a:rPr>
              <a:t>The Event ID is available </a:t>
            </a:r>
            <a:r>
              <a:rPr lang="en-US" sz="3600" b="1" i="1" u="sng" dirty="0">
                <a:solidFill>
                  <a:prstClr val="black"/>
                </a:solidFill>
              </a:rPr>
              <a:t>today only</a:t>
            </a:r>
            <a:r>
              <a:rPr lang="en-US" sz="3600" dirty="0">
                <a:solidFill>
                  <a:prstClr val="black"/>
                </a:solidFill>
              </a:rPr>
              <a:t>.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600" dirty="0">
                <a:solidFill>
                  <a:prstClr val="black"/>
                </a:solidFill>
              </a:rPr>
              <a:t>You will receive a message confirming your attendance</a:t>
            </a:r>
          </a:p>
        </p:txBody>
      </p:sp>
    </p:spTree>
    <p:extLst>
      <p:ext uri="{BB962C8B-B14F-4D97-AF65-F5344CB8AC3E}">
        <p14:creationId xmlns:p14="http://schemas.microsoft.com/office/powerpoint/2010/main" val="16939898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B503C9D1A84942BCAC420565CFCDCD" ma:contentTypeVersion="11" ma:contentTypeDescription="Create a new document." ma:contentTypeScope="" ma:versionID="831a53e35ea121b8168500740094cb00">
  <xsd:schema xmlns:xsd="http://www.w3.org/2001/XMLSchema" xmlns:xs="http://www.w3.org/2001/XMLSchema" xmlns:p="http://schemas.microsoft.com/office/2006/metadata/properties" xmlns:ns2="68b05c90-5b3c-4e2d-b169-cdb4f2f435d2" xmlns:ns3="d286f023-895e-4cb9-b0e8-e012496167ec" targetNamespace="http://schemas.microsoft.com/office/2006/metadata/properties" ma:root="true" ma:fieldsID="6e34d788fdc3806611e290a60ac62a0d" ns2:_="" ns3:_="">
    <xsd:import namespace="68b05c90-5b3c-4e2d-b169-cdb4f2f435d2"/>
    <xsd:import namespace="d286f023-895e-4cb9-b0e8-e012496167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05c90-5b3c-4e2d-b169-cdb4f2f43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6f023-895e-4cb9-b0e8-e012496167e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2EC4A8-B03D-4A9F-8F3A-AC5883D8C05B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68b05c90-5b3c-4e2d-b169-cdb4f2f435d2"/>
    <ds:schemaRef ds:uri="http://schemas.microsoft.com/office/infopath/2007/PartnerControls"/>
    <ds:schemaRef ds:uri="http://schemas.openxmlformats.org/package/2006/metadata/core-properties"/>
    <ds:schemaRef ds:uri="d286f023-895e-4cb9-b0e8-e012496167ec"/>
  </ds:schemaRefs>
</ds:datastoreItem>
</file>

<file path=customXml/itemProps2.xml><?xml version="1.0" encoding="utf-8"?>
<ds:datastoreItem xmlns:ds="http://schemas.openxmlformats.org/officeDocument/2006/customXml" ds:itemID="{00F11B13-B3F7-4BFF-BFF0-F3B6C0F6156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372330-D948-417C-B9A3-0A1D7D5A19ED}">
  <ds:schemaRefs>
    <ds:schemaRef ds:uri="68b05c90-5b3c-4e2d-b169-cdb4f2f435d2"/>
    <ds:schemaRef ds:uri="d286f023-895e-4cb9-b0e8-e012496167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65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Sign-in to receive CME credit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sign-in method for CME credit</dc:title>
  <dc:creator>Reema Mustafa</dc:creator>
  <cp:lastModifiedBy>Reema Mustafa</cp:lastModifiedBy>
  <cp:revision>3</cp:revision>
  <dcterms:created xsi:type="dcterms:W3CDTF">2020-12-08T20:37:33Z</dcterms:created>
  <dcterms:modified xsi:type="dcterms:W3CDTF">2021-12-15T17:35:32Z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0x01010057B503C9D1A84942BCAC420565CFCDCD</vt:lpwstr>
  </property>
</Properties>
</file>