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61"/>
    <p:restoredTop sz="94966"/>
  </p:normalViewPr>
  <p:slideViewPr>
    <p:cSldViewPr snapToGrid="0" snapToObjects="1">
      <p:cViewPr varScale="1">
        <p:scale>
          <a:sx n="105" d="100"/>
          <a:sy n="105" d="100"/>
        </p:scale>
        <p:origin x="5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C33466-18EB-7F4B-BB01-F6D2834B0A7F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CA603-EBC1-4143-A1BF-28B1503CC3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290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Replace &lt;Event ID&gt; with the unique code for this session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94360AE-5F7A-EB42-8584-29794B551FE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7062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EDB513E-C28E-F042-A75E-8F236FDD2E18}"/>
              </a:ext>
            </a:extLst>
          </p:cNvPr>
          <p:cNvSpPr/>
          <p:nvPr userDrawn="1"/>
        </p:nvSpPr>
        <p:spPr>
          <a:xfrm>
            <a:off x="0" y="2420938"/>
            <a:ext cx="12192000" cy="3149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000000">
                  <a:alpha val="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987AC7D-5B28-DA40-B9FD-96A112DB4B65}"/>
              </a:ext>
            </a:extLst>
          </p:cNvPr>
          <p:cNvSpPr/>
          <p:nvPr userDrawn="1"/>
        </p:nvSpPr>
        <p:spPr>
          <a:xfrm>
            <a:off x="0" y="5570538"/>
            <a:ext cx="12192000" cy="128746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B89AA6-C0F5-3A44-ACED-10F9495FA094}"/>
              </a:ext>
            </a:extLst>
          </p:cNvPr>
          <p:cNvSpPr/>
          <p:nvPr userDrawn="1"/>
        </p:nvSpPr>
        <p:spPr>
          <a:xfrm>
            <a:off x="0" y="5802315"/>
            <a:ext cx="12192000" cy="1069975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" name="Picture 26" descr="NewLogo_wht.png">
            <a:extLst>
              <a:ext uri="{FF2B5EF4-FFF2-40B4-BE49-F238E27FC236}">
                <a16:creationId xmlns:a16="http://schemas.microsoft.com/office/drawing/2014/main" id="{D9104225-CE49-464A-8C76-FC531619D3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25" y="5892800"/>
            <a:ext cx="3016251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A8BCB6A-BC7E-D24E-AEBA-B1CEDDDDA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0"/>
            <a:ext cx="10515600" cy="2420938"/>
          </a:xfrm>
        </p:spPr>
        <p:txBody>
          <a:bodyPr anchor="b"/>
          <a:lstStyle>
            <a:lvl1pPr algn="ctr">
              <a:defRPr sz="5400" b="1">
                <a:effectLst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AED8EC-391F-154F-AA2A-31E09F4CA5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352801"/>
            <a:ext cx="10515600" cy="20319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BFE8A-B8AC-3840-B7EC-203DCC060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D0784-7F08-A64D-AE0D-54FBA07C6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754FF-9E30-7942-8A74-3190E5A22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6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74B19-D672-724D-B6CF-539AEAC1C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60F851-506F-9A43-8BF5-E6B3234BCD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87639E-396C-7341-8507-3AE96EE1B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9195D-6A9D-3B4A-BF37-14FBD0650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5224E-BF19-2B48-9B12-635355B8A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329C4-B1BD-6D4A-AA2B-51B59447D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739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20DD8-F5A7-D54F-84E9-3166E23AC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9CA3B1-7C81-E543-8E50-6F8ECBA475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D1B71D-D906-9F47-88EB-D7448314B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3C1A53-F39B-3E4C-AE3E-68E70BB56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0B5C1-4BBB-924D-B7A8-4A143F3DF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349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CBF26B-AAA4-E345-A9BA-775ABEB3F0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CCFFD7-10F9-EB47-9CE6-CD857ED26A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6BD5CF-0205-3A43-82BD-8DC93C560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96B7C-BDEE-FB43-9FDE-EC3AAE4EF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F5A2C9-E372-644D-B8EC-BF986792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27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6661C8-59A5-6A48-BF89-41720FFFC622}"/>
              </a:ext>
            </a:extLst>
          </p:cNvPr>
          <p:cNvSpPr/>
          <p:nvPr userDrawn="1"/>
        </p:nvSpPr>
        <p:spPr>
          <a:xfrm>
            <a:off x="-1587" y="0"/>
            <a:ext cx="12188952" cy="1193800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902E3B-8353-1C49-B4AB-2E735F51370C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NewLogo.png">
            <a:extLst>
              <a:ext uri="{FF2B5EF4-FFF2-40B4-BE49-F238E27FC236}">
                <a16:creationId xmlns:a16="http://schemas.microsoft.com/office/drawing/2014/main" id="{42CD6AD5-A88E-A940-8E61-9354BFA0AC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BBEC8F-1D29-CC45-ABBA-E9C4A925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37" y="49212"/>
            <a:ext cx="10785475" cy="109728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13ED-6EA3-2F4F-A66F-1AD69C2ED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49" y="1340286"/>
            <a:ext cx="10785475" cy="48366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803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4902E3B-8353-1C49-B4AB-2E735F51370C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NewLogo.png">
            <a:extLst>
              <a:ext uri="{FF2B5EF4-FFF2-40B4-BE49-F238E27FC236}">
                <a16:creationId xmlns:a16="http://schemas.microsoft.com/office/drawing/2014/main" id="{42CD6AD5-A88E-A940-8E61-9354BFA0AC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00804C3E-5583-7C40-8A0C-81F6C3D55F00}"/>
              </a:ext>
            </a:extLst>
          </p:cNvPr>
          <p:cNvSpPr/>
          <p:nvPr userDrawn="1"/>
        </p:nvSpPr>
        <p:spPr>
          <a:xfrm>
            <a:off x="0" y="2420938"/>
            <a:ext cx="12192000" cy="31496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rgbClr val="000000">
                  <a:alpha val="0"/>
                </a:srgbClr>
              </a:gs>
            </a:gsLst>
            <a:lin ang="162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ACA566D-137C-5C40-9689-327B2DFC1E4E}"/>
              </a:ext>
            </a:extLst>
          </p:cNvPr>
          <p:cNvSpPr/>
          <p:nvPr userDrawn="1"/>
        </p:nvSpPr>
        <p:spPr>
          <a:xfrm>
            <a:off x="0" y="5570538"/>
            <a:ext cx="12192000" cy="1287462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3D1799D-8CFE-DE4C-AA05-3D16A17FB03C}"/>
              </a:ext>
            </a:extLst>
          </p:cNvPr>
          <p:cNvSpPr/>
          <p:nvPr userDrawn="1"/>
        </p:nvSpPr>
        <p:spPr>
          <a:xfrm>
            <a:off x="0" y="5802315"/>
            <a:ext cx="12192000" cy="1069975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3" name="Picture 26" descr="NewLogo_wht.png">
            <a:extLst>
              <a:ext uri="{FF2B5EF4-FFF2-40B4-BE49-F238E27FC236}">
                <a16:creationId xmlns:a16="http://schemas.microsoft.com/office/drawing/2014/main" id="{75A6141F-E4A1-8C4C-AEA3-FE44B3ADB5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4125" y="5892800"/>
            <a:ext cx="3016251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5BBEC8F-1D29-CC45-ABBA-E9C4A925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137" y="49212"/>
            <a:ext cx="10785475" cy="1097280"/>
          </a:xfrm>
        </p:spPr>
        <p:txBody>
          <a:bodyPr/>
          <a:lstStyle>
            <a:lvl1pPr>
              <a:defRPr lang="en-US" b="1" dirty="0">
                <a:solidFill>
                  <a:srgbClr val="00417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713ED-6EA3-2F4F-A66F-1AD69C2ED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349" y="1340287"/>
            <a:ext cx="10785475" cy="412230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946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97323-E5AA-A44B-99C3-31FFDAEDA5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6A8BC9-97D2-3548-8111-7A6155FF6F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48A79-F720-E64D-8DAF-74EA52B18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E072A-9A7F-2449-8288-B9FB2A880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78385-B7D9-934C-B316-3169853CE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79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BD773-9BDB-0845-9060-CE7AEC3FD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33503"/>
            <a:ext cx="5181600" cy="4843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34E24B-3D45-6C44-BB39-43F9BB080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33503"/>
            <a:ext cx="5181600" cy="48434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C4E137-9C66-3D48-BF55-65A99D53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7641F-CB70-CA4E-9904-C8F28004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A7E8A-6958-B849-A096-3F086C49F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03ECF8A-2B65-CD45-A4A7-1B29F077C3A4}"/>
              </a:ext>
            </a:extLst>
          </p:cNvPr>
          <p:cNvSpPr/>
          <p:nvPr userDrawn="1"/>
        </p:nvSpPr>
        <p:spPr>
          <a:xfrm>
            <a:off x="-1" y="-4759"/>
            <a:ext cx="12188952" cy="1193800"/>
          </a:xfrm>
          <a:prstGeom prst="rect">
            <a:avLst/>
          </a:prstGeom>
          <a:solidFill>
            <a:srgbClr val="004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161424B-4232-7E4A-B6FD-06FA9CBCE762}"/>
              </a:ext>
            </a:extLst>
          </p:cNvPr>
          <p:cNvCxnSpPr/>
          <p:nvPr userDrawn="1"/>
        </p:nvCxnSpPr>
        <p:spPr>
          <a:xfrm>
            <a:off x="768351" y="6321425"/>
            <a:ext cx="10785475" cy="0"/>
          </a:xfrm>
          <a:prstGeom prst="line">
            <a:avLst/>
          </a:prstGeom>
          <a:ln w="12700" cmpd="sng"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12" descr="NewLogo.png">
            <a:extLst>
              <a:ext uri="{FF2B5EF4-FFF2-40B4-BE49-F238E27FC236}">
                <a16:creationId xmlns:a16="http://schemas.microsoft.com/office/drawing/2014/main" id="{258DB492-F69C-3D4D-9A7F-631BE1C7D5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339" y="6369050"/>
            <a:ext cx="1544637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0A9117-8029-3341-B9D6-CC0824C24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350" y="49213"/>
            <a:ext cx="10585449" cy="109728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4480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B0BE1-ACC3-0441-88BC-D3F1E2CCC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AA4E0-9163-8C48-847D-DE819C4F8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3416D4-C59C-5B44-B31A-FCC7514BEF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05BFE-FF35-6A41-A797-10CB8D1FF9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8CA066-5195-2F4C-B851-133143E034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943B17-DBB1-4045-BB1D-EA420B4C1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8E92F8-B1DC-8C41-9970-F8A6E5316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89A3B1-D07E-4140-B601-AB57FA238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93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5554-6118-1C4E-A302-BD93EA6F8B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86D16E-AC54-F144-8848-90618796B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9CE5D5-12D5-BB48-A968-A4B6DC58C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C1AB4D-0C29-C348-B9E1-B8F06C060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0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49A63E-D96A-8242-BDE5-0FFEEAFD8C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5A91B8-01DF-3649-BC07-0E2B38178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4B81E2-2281-7D46-BA2B-D14FC785D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0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D2522-161C-064C-B61E-31AF788C7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30575-BD55-C445-B77E-756B11DC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CC0D97-2A59-D840-A1C8-22E22348E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FEEA3-A48D-B645-903E-44CE8C54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0FB3DF-61B7-D94F-BEAC-BAE371568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66B88-5ECD-0E4D-8B20-19272AC74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1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28EE9C-46C0-0942-ABFA-444B8DF44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029C4B-B21C-EA45-9F72-F8A0DEF07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C45B0D-B90A-5A4B-8207-3065726CF0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B080E-5591-F846-86A5-7108E89159D7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329F5-39EE-7E4E-AE50-EFB352BC6E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E166C0-157C-5C4A-AD7C-4299C1D8E4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FC1DD-DBEB-994A-89F6-16CF8119A4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71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me.utsouthwestern.edu/cod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E84DB-A51D-B349-860B-52E62DF1B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Attendance Sign In Required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72D58FD-2692-B740-8EA6-86316AA5D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96" y="1382716"/>
            <a:ext cx="11523406" cy="2474630"/>
          </a:xfrm>
        </p:spPr>
        <p:txBody>
          <a:bodyPr>
            <a:normAutofit fontScale="85000" lnSpcReduction="20000"/>
          </a:bodyPr>
          <a:lstStyle/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sz="3600" b="1" dirty="0">
              <a:solidFill>
                <a:prstClr val="black"/>
              </a:solidFill>
            </a:endParaRPr>
          </a:p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6000" b="1" dirty="0">
                <a:solidFill>
                  <a:prstClr val="black"/>
                </a:solidFill>
              </a:rPr>
              <a:t>TEXT </a:t>
            </a:r>
            <a:r>
              <a:rPr lang="en-US" sz="6000" b="1" dirty="0">
                <a:solidFill>
                  <a:prstClr val="black"/>
                </a:solidFill>
                <a:highlight>
                  <a:srgbClr val="FFFF00"/>
                </a:highlight>
              </a:rPr>
              <a:t>Event ID</a:t>
            </a:r>
            <a:r>
              <a:rPr lang="en-US" sz="6000" b="1" dirty="0">
                <a:solidFill>
                  <a:prstClr val="black"/>
                </a:solidFill>
              </a:rPr>
              <a:t> to 972-573-8343 </a:t>
            </a:r>
          </a:p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3600" dirty="0">
                <a:solidFill>
                  <a:prstClr val="black"/>
                </a:solidFill>
              </a:rPr>
              <a:t>or log in and enter at </a:t>
            </a:r>
            <a:r>
              <a:rPr lang="en-US" sz="3600" b="1" dirty="0">
                <a:solidFill>
                  <a:prstClr val="black"/>
                </a:solidFill>
                <a:hlinkClick r:id="rId3"/>
              </a:rPr>
              <a:t>cme.utsouthwestern.edu/code</a:t>
            </a:r>
            <a:br>
              <a:rPr lang="en-US" sz="3600" b="1" dirty="0">
                <a:solidFill>
                  <a:prstClr val="black"/>
                </a:solidFill>
              </a:rPr>
            </a:br>
            <a:r>
              <a:rPr lang="en-US" sz="3600" dirty="0">
                <a:solidFill>
                  <a:prstClr val="black"/>
                </a:solidFill>
              </a:rPr>
              <a:t>to Sign in for this session. The Event ID is available </a:t>
            </a:r>
            <a:r>
              <a:rPr lang="en-US" sz="3600" b="1" i="1" u="sng" dirty="0">
                <a:solidFill>
                  <a:prstClr val="black"/>
                </a:solidFill>
              </a:rPr>
              <a:t>today only</a:t>
            </a:r>
            <a:r>
              <a:rPr lang="en-US" sz="3600" dirty="0">
                <a:solidFill>
                  <a:prstClr val="black"/>
                </a:solidFill>
              </a:rPr>
              <a:t>. You will receive a message confirming your attendance.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924A887-5BAF-76DA-A6E8-82CDE2B6B04D}"/>
              </a:ext>
            </a:extLst>
          </p:cNvPr>
          <p:cNvSpPr txBox="1"/>
          <p:nvPr/>
        </p:nvSpPr>
        <p:spPr>
          <a:xfrm>
            <a:off x="1167382" y="4093570"/>
            <a:ext cx="9857233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0" lvl="0" indent="0" algn="ctr" defTabSz="91440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prstClr val="black"/>
                </a:solidFill>
              </a:rPr>
              <a:t>To meet the Office of Continuing Education requirements, ALL participants must sign in, regardless of whether CME/CE credit is being claimed.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8981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B503C9D1A84942BCAC420565CFCDCD" ma:contentTypeVersion="11" ma:contentTypeDescription="Create a new document." ma:contentTypeScope="" ma:versionID="831a53e35ea121b8168500740094cb00">
  <xsd:schema xmlns:xsd="http://www.w3.org/2001/XMLSchema" xmlns:xs="http://www.w3.org/2001/XMLSchema" xmlns:p="http://schemas.microsoft.com/office/2006/metadata/properties" xmlns:ns2="68b05c90-5b3c-4e2d-b169-cdb4f2f435d2" xmlns:ns3="d286f023-895e-4cb9-b0e8-e012496167ec" targetNamespace="http://schemas.microsoft.com/office/2006/metadata/properties" ma:root="true" ma:fieldsID="6e34d788fdc3806611e290a60ac62a0d" ns2:_="" ns3:_="">
    <xsd:import namespace="68b05c90-5b3c-4e2d-b169-cdb4f2f435d2"/>
    <xsd:import namespace="d286f023-895e-4cb9-b0e8-e012496167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b05c90-5b3c-4e2d-b169-cdb4f2f435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6f023-895e-4cb9-b0e8-e012496167e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372330-D948-417C-B9A3-0A1D7D5A19ED}">
  <ds:schemaRefs>
    <ds:schemaRef ds:uri="68b05c90-5b3c-4e2d-b169-cdb4f2f435d2"/>
    <ds:schemaRef ds:uri="d286f023-895e-4cb9-b0e8-e012496167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172EC4A8-B03D-4A9F-8F3A-AC5883D8C05B}">
  <ds:schemaRefs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68b05c90-5b3c-4e2d-b169-cdb4f2f435d2"/>
    <ds:schemaRef ds:uri="http://schemas.microsoft.com/office/infopath/2007/PartnerControls"/>
    <ds:schemaRef ds:uri="http://schemas.openxmlformats.org/package/2006/metadata/core-properties"/>
    <ds:schemaRef ds:uri="d286f023-895e-4cb9-b0e8-e012496167ec"/>
  </ds:schemaRefs>
</ds:datastoreItem>
</file>

<file path=customXml/itemProps3.xml><?xml version="1.0" encoding="utf-8"?>
<ds:datastoreItem xmlns:ds="http://schemas.openxmlformats.org/officeDocument/2006/customXml" ds:itemID="{00F11B13-B3F7-4BFF-BFF0-F3B6C0F615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86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Attendance Sign In Required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sign-in method for CME credit</dc:title>
  <dc:creator>Reema Mustafa</dc:creator>
  <cp:lastModifiedBy>Kimberly Jones</cp:lastModifiedBy>
  <cp:revision>8</cp:revision>
  <dcterms:created xsi:type="dcterms:W3CDTF">2020-12-08T20:37:33Z</dcterms:created>
  <dcterms:modified xsi:type="dcterms:W3CDTF">2026-02-11T18:11:17Z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0x01010057B503C9D1A84942BCAC420565CFCDCD</vt:lpwstr>
  </property>
</Properties>
</file>