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6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61"/>
    <p:restoredTop sz="94966"/>
  </p:normalViewPr>
  <p:slideViewPr>
    <p:cSldViewPr snapToGrid="0" snapToObjects="1">
      <p:cViewPr varScale="1">
        <p:scale>
          <a:sx n="78" d="100"/>
          <a:sy n="78" d="100"/>
        </p:scale>
        <p:origin x="672"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C33466-18EB-7F4B-BB01-F6D2834B0A7F}" type="datetimeFigureOut">
              <a:rPr lang="en-US" smtClean="0"/>
              <a:t>11/18/2025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5CA603-EBC1-4143-A1BF-28B1503CC37C}" type="slidenum">
              <a:rPr lang="en-US" smtClean="0"/>
              <a:t>‹#›</a:t>
            </a:fld>
            <a:endParaRPr lang="en-US"/>
          </a:p>
        </p:txBody>
      </p:sp>
    </p:spTree>
    <p:extLst>
      <p:ext uri="{BB962C8B-B14F-4D97-AF65-F5344CB8AC3E}">
        <p14:creationId xmlns:p14="http://schemas.microsoft.com/office/powerpoint/2010/main" val="1020290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Replace &lt;Event ID&gt; with the unique code for this session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94360AE-5F7A-EB42-8584-29794B551FE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70622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EDB513E-C28E-F042-A75E-8F236FDD2E18}"/>
              </a:ext>
            </a:extLst>
          </p:cNvPr>
          <p:cNvSpPr/>
          <p:nvPr userDrawn="1"/>
        </p:nvSpPr>
        <p:spPr>
          <a:xfrm>
            <a:off x="0" y="2420938"/>
            <a:ext cx="12192000" cy="3149600"/>
          </a:xfrm>
          <a:prstGeom prst="rect">
            <a:avLst/>
          </a:prstGeom>
          <a:gradFill flip="none" rotWithShape="1">
            <a:gsLst>
              <a:gs pos="0">
                <a:schemeClr val="bg1">
                  <a:lumMod val="75000"/>
                </a:schemeClr>
              </a:gs>
              <a:gs pos="100000">
                <a:srgbClr val="000000">
                  <a:alpha val="0"/>
                </a:srgb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8" name="Rectangle 7">
            <a:extLst>
              <a:ext uri="{FF2B5EF4-FFF2-40B4-BE49-F238E27FC236}">
                <a16:creationId xmlns:a16="http://schemas.microsoft.com/office/drawing/2014/main" id="{D987AC7D-5B28-DA40-B9FD-96A112DB4B65}"/>
              </a:ext>
            </a:extLst>
          </p:cNvPr>
          <p:cNvSpPr/>
          <p:nvPr userDrawn="1"/>
        </p:nvSpPr>
        <p:spPr>
          <a:xfrm>
            <a:off x="0" y="5570538"/>
            <a:ext cx="12192000" cy="1287462"/>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9" name="Rectangle 8">
            <a:extLst>
              <a:ext uri="{FF2B5EF4-FFF2-40B4-BE49-F238E27FC236}">
                <a16:creationId xmlns:a16="http://schemas.microsoft.com/office/drawing/2014/main" id="{51B89AA6-C0F5-3A44-ACED-10F9495FA094}"/>
              </a:ext>
            </a:extLst>
          </p:cNvPr>
          <p:cNvSpPr/>
          <p:nvPr userDrawn="1"/>
        </p:nvSpPr>
        <p:spPr>
          <a:xfrm>
            <a:off x="0" y="5802315"/>
            <a:ext cx="12192000" cy="1069975"/>
          </a:xfrm>
          <a:prstGeom prst="rect">
            <a:avLst/>
          </a:prstGeom>
          <a:solidFill>
            <a:srgbClr val="00427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pic>
        <p:nvPicPr>
          <p:cNvPr id="10" name="Picture 26" descr="NewLogo_wht.png">
            <a:extLst>
              <a:ext uri="{FF2B5EF4-FFF2-40B4-BE49-F238E27FC236}">
                <a16:creationId xmlns:a16="http://schemas.microsoft.com/office/drawing/2014/main" id="{D9104225-CE49-464A-8C76-FC531619D31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874125" y="5892800"/>
            <a:ext cx="3016251"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8A8BCB6A-BC7E-D24E-AEBA-B1CEDDDDA488}"/>
              </a:ext>
            </a:extLst>
          </p:cNvPr>
          <p:cNvSpPr>
            <a:spLocks noGrp="1"/>
          </p:cNvSpPr>
          <p:nvPr>
            <p:ph type="ctrTitle"/>
          </p:nvPr>
        </p:nvSpPr>
        <p:spPr>
          <a:xfrm>
            <a:off x="838200" y="0"/>
            <a:ext cx="10515600" cy="2420938"/>
          </a:xfrm>
        </p:spPr>
        <p:txBody>
          <a:bodyPr anchor="b"/>
          <a:lstStyle>
            <a:lvl1pPr algn="ctr">
              <a:defRPr sz="5400" b="1">
                <a:effectLst/>
              </a:defRPr>
            </a:lvl1pPr>
          </a:lstStyle>
          <a:p>
            <a:r>
              <a:rPr lang="en-US"/>
              <a:t>Click to edit Master title style</a:t>
            </a:r>
          </a:p>
        </p:txBody>
      </p:sp>
      <p:sp>
        <p:nvSpPr>
          <p:cNvPr id="3" name="Subtitle 2">
            <a:extLst>
              <a:ext uri="{FF2B5EF4-FFF2-40B4-BE49-F238E27FC236}">
                <a16:creationId xmlns:a16="http://schemas.microsoft.com/office/drawing/2014/main" id="{F1AED8EC-391F-154F-AA2A-31E09F4CA55A}"/>
              </a:ext>
            </a:extLst>
          </p:cNvPr>
          <p:cNvSpPr>
            <a:spLocks noGrp="1"/>
          </p:cNvSpPr>
          <p:nvPr>
            <p:ph type="subTitle" idx="1"/>
          </p:nvPr>
        </p:nvSpPr>
        <p:spPr>
          <a:xfrm>
            <a:off x="838200" y="3352801"/>
            <a:ext cx="10515600" cy="2031999"/>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2EBFE8A-B8AC-3840-B7EC-203DCC0606BC}"/>
              </a:ext>
            </a:extLst>
          </p:cNvPr>
          <p:cNvSpPr>
            <a:spLocks noGrp="1"/>
          </p:cNvSpPr>
          <p:nvPr>
            <p:ph type="dt" sz="half" idx="10"/>
          </p:nvPr>
        </p:nvSpPr>
        <p:spPr/>
        <p:txBody>
          <a:bodyPr/>
          <a:lstStyle/>
          <a:p>
            <a:fld id="{C27B080E-5591-F846-86A5-7108E89159D7}" type="datetimeFigureOut">
              <a:rPr lang="en-US" smtClean="0"/>
              <a:t>11/18/2025</a:t>
            </a:fld>
            <a:endParaRPr lang="en-US"/>
          </a:p>
        </p:txBody>
      </p:sp>
      <p:sp>
        <p:nvSpPr>
          <p:cNvPr id="5" name="Footer Placeholder 4">
            <a:extLst>
              <a:ext uri="{FF2B5EF4-FFF2-40B4-BE49-F238E27FC236}">
                <a16:creationId xmlns:a16="http://schemas.microsoft.com/office/drawing/2014/main" id="{081D0784-7F08-A64D-AE0D-54FBA07C61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754FF-9E30-7942-8A74-3190E5A225B0}"/>
              </a:ext>
            </a:extLst>
          </p:cNvPr>
          <p:cNvSpPr>
            <a:spLocks noGrp="1"/>
          </p:cNvSpPr>
          <p:nvPr>
            <p:ph type="sldNum" sz="quarter" idx="12"/>
          </p:nvPr>
        </p:nvSpPr>
        <p:spPr/>
        <p:txBody>
          <a:bodyPr/>
          <a:lstStyle/>
          <a:p>
            <a:fld id="{DBAFC1DD-DBEB-994A-89F6-16CF8119A49F}" type="slidenum">
              <a:rPr lang="en-US" smtClean="0"/>
              <a:t>‹#›</a:t>
            </a:fld>
            <a:endParaRPr lang="en-US"/>
          </a:p>
        </p:txBody>
      </p:sp>
    </p:spTree>
    <p:extLst>
      <p:ext uri="{BB962C8B-B14F-4D97-AF65-F5344CB8AC3E}">
        <p14:creationId xmlns:p14="http://schemas.microsoft.com/office/powerpoint/2010/main" val="4227868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74B19-D672-724D-B6CF-539AEAC1C8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60F851-506F-9A43-8BF5-E6B3234BCDC3}"/>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9387639E-396C-7341-8507-3AE96EE1B8E4}"/>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A9195D-6A9D-3B4A-BF37-14FBD0650BB2}"/>
              </a:ext>
            </a:extLst>
          </p:cNvPr>
          <p:cNvSpPr>
            <a:spLocks noGrp="1"/>
          </p:cNvSpPr>
          <p:nvPr>
            <p:ph type="dt" sz="half" idx="10"/>
          </p:nvPr>
        </p:nvSpPr>
        <p:spPr/>
        <p:txBody>
          <a:bodyPr/>
          <a:lstStyle/>
          <a:p>
            <a:fld id="{C27B080E-5591-F846-86A5-7108E89159D7}" type="datetimeFigureOut">
              <a:rPr lang="en-US" smtClean="0"/>
              <a:t>11/18/2025</a:t>
            </a:fld>
            <a:endParaRPr lang="en-US"/>
          </a:p>
        </p:txBody>
      </p:sp>
      <p:sp>
        <p:nvSpPr>
          <p:cNvPr id="6" name="Footer Placeholder 5">
            <a:extLst>
              <a:ext uri="{FF2B5EF4-FFF2-40B4-BE49-F238E27FC236}">
                <a16:creationId xmlns:a16="http://schemas.microsoft.com/office/drawing/2014/main" id="{2D55224E-BF19-2B48-9B12-635355B8A6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F329C4-B1BD-6D4A-AA2B-51B59447D56F}"/>
              </a:ext>
            </a:extLst>
          </p:cNvPr>
          <p:cNvSpPr>
            <a:spLocks noGrp="1"/>
          </p:cNvSpPr>
          <p:nvPr>
            <p:ph type="sldNum" sz="quarter" idx="12"/>
          </p:nvPr>
        </p:nvSpPr>
        <p:spPr/>
        <p:txBody>
          <a:bodyPr/>
          <a:lstStyle/>
          <a:p>
            <a:fld id="{DBAFC1DD-DBEB-994A-89F6-16CF8119A49F}" type="slidenum">
              <a:rPr lang="en-US" smtClean="0"/>
              <a:t>‹#›</a:t>
            </a:fld>
            <a:endParaRPr lang="en-US"/>
          </a:p>
        </p:txBody>
      </p:sp>
    </p:spTree>
    <p:extLst>
      <p:ext uri="{BB962C8B-B14F-4D97-AF65-F5344CB8AC3E}">
        <p14:creationId xmlns:p14="http://schemas.microsoft.com/office/powerpoint/2010/main" val="961739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20DD8-F5A7-D54F-84E9-3166E23AC5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89CA3B1-7C81-E543-8E50-6F8ECBA475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D1B71D-D906-9F47-88EB-D7448314B262}"/>
              </a:ext>
            </a:extLst>
          </p:cNvPr>
          <p:cNvSpPr>
            <a:spLocks noGrp="1"/>
          </p:cNvSpPr>
          <p:nvPr>
            <p:ph type="dt" sz="half" idx="10"/>
          </p:nvPr>
        </p:nvSpPr>
        <p:spPr/>
        <p:txBody>
          <a:bodyPr/>
          <a:lstStyle/>
          <a:p>
            <a:fld id="{C27B080E-5591-F846-86A5-7108E89159D7}" type="datetimeFigureOut">
              <a:rPr lang="en-US" smtClean="0"/>
              <a:t>11/18/2025</a:t>
            </a:fld>
            <a:endParaRPr lang="en-US"/>
          </a:p>
        </p:txBody>
      </p:sp>
      <p:sp>
        <p:nvSpPr>
          <p:cNvPr id="5" name="Footer Placeholder 4">
            <a:extLst>
              <a:ext uri="{FF2B5EF4-FFF2-40B4-BE49-F238E27FC236}">
                <a16:creationId xmlns:a16="http://schemas.microsoft.com/office/drawing/2014/main" id="{D13C1A53-F39B-3E4C-AE3E-68E70BB56A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C0B5C1-4BBB-924D-B7A8-4A143F3DF118}"/>
              </a:ext>
            </a:extLst>
          </p:cNvPr>
          <p:cNvSpPr>
            <a:spLocks noGrp="1"/>
          </p:cNvSpPr>
          <p:nvPr>
            <p:ph type="sldNum" sz="quarter" idx="12"/>
          </p:nvPr>
        </p:nvSpPr>
        <p:spPr/>
        <p:txBody>
          <a:bodyPr/>
          <a:lstStyle/>
          <a:p>
            <a:fld id="{DBAFC1DD-DBEB-994A-89F6-16CF8119A49F}" type="slidenum">
              <a:rPr lang="en-US" smtClean="0"/>
              <a:t>‹#›</a:t>
            </a:fld>
            <a:endParaRPr lang="en-US"/>
          </a:p>
        </p:txBody>
      </p:sp>
    </p:spTree>
    <p:extLst>
      <p:ext uri="{BB962C8B-B14F-4D97-AF65-F5344CB8AC3E}">
        <p14:creationId xmlns:p14="http://schemas.microsoft.com/office/powerpoint/2010/main" val="1450349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CBF26B-AAA4-E345-A9BA-775ABEB3F00E}"/>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1CCFFD7-10F9-EB47-9CE6-CD857ED26A2E}"/>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6BD5CF-0205-3A43-82BD-8DC93C560F9D}"/>
              </a:ext>
            </a:extLst>
          </p:cNvPr>
          <p:cNvSpPr>
            <a:spLocks noGrp="1"/>
          </p:cNvSpPr>
          <p:nvPr>
            <p:ph type="dt" sz="half" idx="10"/>
          </p:nvPr>
        </p:nvSpPr>
        <p:spPr/>
        <p:txBody>
          <a:bodyPr/>
          <a:lstStyle/>
          <a:p>
            <a:fld id="{C27B080E-5591-F846-86A5-7108E89159D7}" type="datetimeFigureOut">
              <a:rPr lang="en-US" smtClean="0"/>
              <a:t>11/18/2025</a:t>
            </a:fld>
            <a:endParaRPr lang="en-US"/>
          </a:p>
        </p:txBody>
      </p:sp>
      <p:sp>
        <p:nvSpPr>
          <p:cNvPr id="5" name="Footer Placeholder 4">
            <a:extLst>
              <a:ext uri="{FF2B5EF4-FFF2-40B4-BE49-F238E27FC236}">
                <a16:creationId xmlns:a16="http://schemas.microsoft.com/office/drawing/2014/main" id="{3C596B7C-BDEE-FB43-9FDE-EC3AAE4EF8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F5A2C9-E372-644D-B8EC-BF9867927C0A}"/>
              </a:ext>
            </a:extLst>
          </p:cNvPr>
          <p:cNvSpPr>
            <a:spLocks noGrp="1"/>
          </p:cNvSpPr>
          <p:nvPr>
            <p:ph type="sldNum" sz="quarter" idx="12"/>
          </p:nvPr>
        </p:nvSpPr>
        <p:spPr/>
        <p:txBody>
          <a:bodyPr/>
          <a:lstStyle/>
          <a:p>
            <a:fld id="{DBAFC1DD-DBEB-994A-89F6-16CF8119A49F}" type="slidenum">
              <a:rPr lang="en-US" smtClean="0"/>
              <a:t>‹#›</a:t>
            </a:fld>
            <a:endParaRPr lang="en-US"/>
          </a:p>
        </p:txBody>
      </p:sp>
    </p:spTree>
    <p:extLst>
      <p:ext uri="{BB962C8B-B14F-4D97-AF65-F5344CB8AC3E}">
        <p14:creationId xmlns:p14="http://schemas.microsoft.com/office/powerpoint/2010/main" val="2902275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16661C8-59A5-6A48-BF89-41720FFFC622}"/>
              </a:ext>
            </a:extLst>
          </p:cNvPr>
          <p:cNvSpPr/>
          <p:nvPr userDrawn="1"/>
        </p:nvSpPr>
        <p:spPr>
          <a:xfrm>
            <a:off x="-1587" y="0"/>
            <a:ext cx="12188952" cy="1193800"/>
          </a:xfrm>
          <a:prstGeom prst="rect">
            <a:avLst/>
          </a:prstGeom>
          <a:solidFill>
            <a:srgbClr val="00427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cxnSp>
        <p:nvCxnSpPr>
          <p:cNvPr id="8" name="Straight Connector 7">
            <a:extLst>
              <a:ext uri="{FF2B5EF4-FFF2-40B4-BE49-F238E27FC236}">
                <a16:creationId xmlns:a16="http://schemas.microsoft.com/office/drawing/2014/main" id="{F4902E3B-8353-1C49-B4AB-2E735F51370C}"/>
              </a:ext>
            </a:extLst>
          </p:cNvPr>
          <p:cNvCxnSpPr/>
          <p:nvPr userDrawn="1"/>
        </p:nvCxnSpPr>
        <p:spPr>
          <a:xfrm>
            <a:off x="768351" y="6321425"/>
            <a:ext cx="10785475" cy="0"/>
          </a:xfrm>
          <a:prstGeom prst="line">
            <a:avLst/>
          </a:prstGeom>
          <a:ln w="12700"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pic>
        <p:nvPicPr>
          <p:cNvPr id="9" name="Picture 12" descr="NewLogo.png">
            <a:extLst>
              <a:ext uri="{FF2B5EF4-FFF2-40B4-BE49-F238E27FC236}">
                <a16:creationId xmlns:a16="http://schemas.microsoft.com/office/drawing/2014/main" id="{42CD6AD5-A88E-A940-8E61-9354BFA0AC7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066339" y="6369050"/>
            <a:ext cx="1544637"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D5BBEC8F-1D29-CC45-ABBA-E9C4A9250502}"/>
              </a:ext>
            </a:extLst>
          </p:cNvPr>
          <p:cNvSpPr>
            <a:spLocks noGrp="1"/>
          </p:cNvSpPr>
          <p:nvPr>
            <p:ph type="title"/>
          </p:nvPr>
        </p:nvSpPr>
        <p:spPr>
          <a:xfrm>
            <a:off x="785137" y="49212"/>
            <a:ext cx="10785475" cy="1097280"/>
          </a:xfrm>
        </p:spPr>
        <p:txBody>
          <a:bodyPr/>
          <a:lstStyle>
            <a:lvl1pPr>
              <a:defRPr b="1">
                <a:solidFill>
                  <a:schemeClr val="bg1"/>
                </a:solidFill>
                <a:effectLst>
                  <a:outerShdw blurRad="38100" dist="38100" dir="2700000" algn="tl">
                    <a:srgbClr val="000000">
                      <a:alpha val="43137"/>
                    </a:srgbClr>
                  </a:outerShdw>
                </a:effectLst>
              </a:defRPr>
            </a:lvl1pPr>
          </a:lstStyle>
          <a:p>
            <a:r>
              <a:rPr lang="en-US" dirty="0"/>
              <a:t>Click to edit Master title style</a:t>
            </a:r>
          </a:p>
        </p:txBody>
      </p:sp>
      <p:sp>
        <p:nvSpPr>
          <p:cNvPr id="3" name="Content Placeholder 2">
            <a:extLst>
              <a:ext uri="{FF2B5EF4-FFF2-40B4-BE49-F238E27FC236}">
                <a16:creationId xmlns:a16="http://schemas.microsoft.com/office/drawing/2014/main" id="{BA4713ED-6EA3-2F4F-A66F-1AD69C2EDDA7}"/>
              </a:ext>
            </a:extLst>
          </p:cNvPr>
          <p:cNvSpPr>
            <a:spLocks noGrp="1"/>
          </p:cNvSpPr>
          <p:nvPr>
            <p:ph idx="1"/>
          </p:nvPr>
        </p:nvSpPr>
        <p:spPr>
          <a:xfrm>
            <a:off x="768349" y="1340286"/>
            <a:ext cx="10785475" cy="48366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58034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F4902E3B-8353-1C49-B4AB-2E735F51370C}"/>
              </a:ext>
            </a:extLst>
          </p:cNvPr>
          <p:cNvCxnSpPr/>
          <p:nvPr userDrawn="1"/>
        </p:nvCxnSpPr>
        <p:spPr>
          <a:xfrm>
            <a:off x="768351" y="6321425"/>
            <a:ext cx="10785475" cy="0"/>
          </a:xfrm>
          <a:prstGeom prst="line">
            <a:avLst/>
          </a:prstGeom>
          <a:ln w="12700"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pic>
        <p:nvPicPr>
          <p:cNvPr id="9" name="Picture 12" descr="NewLogo.png">
            <a:extLst>
              <a:ext uri="{FF2B5EF4-FFF2-40B4-BE49-F238E27FC236}">
                <a16:creationId xmlns:a16="http://schemas.microsoft.com/office/drawing/2014/main" id="{42CD6AD5-A88E-A940-8E61-9354BFA0AC7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066339" y="6369050"/>
            <a:ext cx="1544637"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a:extLst>
              <a:ext uri="{FF2B5EF4-FFF2-40B4-BE49-F238E27FC236}">
                <a16:creationId xmlns:a16="http://schemas.microsoft.com/office/drawing/2014/main" id="{00804C3E-5583-7C40-8A0C-81F6C3D55F00}"/>
              </a:ext>
            </a:extLst>
          </p:cNvPr>
          <p:cNvSpPr/>
          <p:nvPr userDrawn="1"/>
        </p:nvSpPr>
        <p:spPr>
          <a:xfrm>
            <a:off x="0" y="2420938"/>
            <a:ext cx="12192000" cy="3149600"/>
          </a:xfrm>
          <a:prstGeom prst="rect">
            <a:avLst/>
          </a:prstGeom>
          <a:gradFill flip="none" rotWithShape="1">
            <a:gsLst>
              <a:gs pos="0">
                <a:schemeClr val="bg1">
                  <a:lumMod val="75000"/>
                </a:schemeClr>
              </a:gs>
              <a:gs pos="100000">
                <a:srgbClr val="000000">
                  <a:alpha val="0"/>
                </a:srgb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11" name="Rectangle 10">
            <a:extLst>
              <a:ext uri="{FF2B5EF4-FFF2-40B4-BE49-F238E27FC236}">
                <a16:creationId xmlns:a16="http://schemas.microsoft.com/office/drawing/2014/main" id="{7ACA566D-137C-5C40-9689-327B2DFC1E4E}"/>
              </a:ext>
            </a:extLst>
          </p:cNvPr>
          <p:cNvSpPr/>
          <p:nvPr userDrawn="1"/>
        </p:nvSpPr>
        <p:spPr>
          <a:xfrm>
            <a:off x="0" y="5570538"/>
            <a:ext cx="12192000" cy="1287462"/>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12" name="Rectangle 11">
            <a:extLst>
              <a:ext uri="{FF2B5EF4-FFF2-40B4-BE49-F238E27FC236}">
                <a16:creationId xmlns:a16="http://schemas.microsoft.com/office/drawing/2014/main" id="{F3D1799D-8CFE-DE4C-AA05-3D16A17FB03C}"/>
              </a:ext>
            </a:extLst>
          </p:cNvPr>
          <p:cNvSpPr/>
          <p:nvPr userDrawn="1"/>
        </p:nvSpPr>
        <p:spPr>
          <a:xfrm>
            <a:off x="0" y="5802315"/>
            <a:ext cx="12192000" cy="1069975"/>
          </a:xfrm>
          <a:prstGeom prst="rect">
            <a:avLst/>
          </a:prstGeom>
          <a:solidFill>
            <a:srgbClr val="00427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pic>
        <p:nvPicPr>
          <p:cNvPr id="13" name="Picture 26" descr="NewLogo_wht.png">
            <a:extLst>
              <a:ext uri="{FF2B5EF4-FFF2-40B4-BE49-F238E27FC236}">
                <a16:creationId xmlns:a16="http://schemas.microsoft.com/office/drawing/2014/main" id="{75A6141F-E4A1-8C4C-AEA3-FE44B3ADB5B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874125" y="5892800"/>
            <a:ext cx="3016251"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D5BBEC8F-1D29-CC45-ABBA-E9C4A9250502}"/>
              </a:ext>
            </a:extLst>
          </p:cNvPr>
          <p:cNvSpPr>
            <a:spLocks noGrp="1"/>
          </p:cNvSpPr>
          <p:nvPr>
            <p:ph type="title"/>
          </p:nvPr>
        </p:nvSpPr>
        <p:spPr>
          <a:xfrm>
            <a:off x="785137" y="49212"/>
            <a:ext cx="10785475" cy="1097280"/>
          </a:xfrm>
        </p:spPr>
        <p:txBody>
          <a:bodyPr/>
          <a:lstStyle>
            <a:lvl1pPr>
              <a:defRPr lang="en-US" b="1" dirty="0">
                <a:solidFill>
                  <a:srgbClr val="004178"/>
                </a:solidFill>
                <a:effectLst>
                  <a:outerShdw blurRad="38100" dist="38100" dir="2700000" algn="tl">
                    <a:srgbClr val="000000">
                      <a:alpha val="43137"/>
                    </a:srgbClr>
                  </a:outerShdw>
                </a:effectLst>
              </a:defRPr>
            </a:lvl1pPr>
          </a:lstStyle>
          <a:p>
            <a:r>
              <a:rPr lang="en-US" dirty="0"/>
              <a:t>Click to edit Master title style</a:t>
            </a:r>
          </a:p>
        </p:txBody>
      </p:sp>
      <p:sp>
        <p:nvSpPr>
          <p:cNvPr id="3" name="Content Placeholder 2">
            <a:extLst>
              <a:ext uri="{FF2B5EF4-FFF2-40B4-BE49-F238E27FC236}">
                <a16:creationId xmlns:a16="http://schemas.microsoft.com/office/drawing/2014/main" id="{BA4713ED-6EA3-2F4F-A66F-1AD69C2EDDA7}"/>
              </a:ext>
            </a:extLst>
          </p:cNvPr>
          <p:cNvSpPr>
            <a:spLocks noGrp="1"/>
          </p:cNvSpPr>
          <p:nvPr>
            <p:ph idx="1"/>
          </p:nvPr>
        </p:nvSpPr>
        <p:spPr>
          <a:xfrm>
            <a:off x="768349" y="1340287"/>
            <a:ext cx="10785475" cy="412230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99468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97323-E5AA-A44B-99C3-31FFDAEDA594}"/>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96A8BC9-97D2-3548-8111-7A6155FF6F8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548A79-F720-E64D-8DAF-74EA52B1808D}"/>
              </a:ext>
            </a:extLst>
          </p:cNvPr>
          <p:cNvSpPr>
            <a:spLocks noGrp="1"/>
          </p:cNvSpPr>
          <p:nvPr>
            <p:ph type="dt" sz="half" idx="10"/>
          </p:nvPr>
        </p:nvSpPr>
        <p:spPr/>
        <p:txBody>
          <a:bodyPr/>
          <a:lstStyle/>
          <a:p>
            <a:fld id="{C27B080E-5591-F846-86A5-7108E89159D7}" type="datetimeFigureOut">
              <a:rPr lang="en-US" smtClean="0"/>
              <a:t>11/18/2025</a:t>
            </a:fld>
            <a:endParaRPr lang="en-US"/>
          </a:p>
        </p:txBody>
      </p:sp>
      <p:sp>
        <p:nvSpPr>
          <p:cNvPr id="5" name="Footer Placeholder 4">
            <a:extLst>
              <a:ext uri="{FF2B5EF4-FFF2-40B4-BE49-F238E27FC236}">
                <a16:creationId xmlns:a16="http://schemas.microsoft.com/office/drawing/2014/main" id="{BF9E072A-9A7F-2449-8288-B9FB2A880B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78385-B7D9-934C-B316-3169853CEE9B}"/>
              </a:ext>
            </a:extLst>
          </p:cNvPr>
          <p:cNvSpPr>
            <a:spLocks noGrp="1"/>
          </p:cNvSpPr>
          <p:nvPr>
            <p:ph type="sldNum" sz="quarter" idx="12"/>
          </p:nvPr>
        </p:nvSpPr>
        <p:spPr/>
        <p:txBody>
          <a:bodyPr/>
          <a:lstStyle/>
          <a:p>
            <a:fld id="{DBAFC1DD-DBEB-994A-89F6-16CF8119A49F}" type="slidenum">
              <a:rPr lang="en-US" smtClean="0"/>
              <a:t>‹#›</a:t>
            </a:fld>
            <a:endParaRPr lang="en-US"/>
          </a:p>
        </p:txBody>
      </p:sp>
    </p:spTree>
    <p:extLst>
      <p:ext uri="{BB962C8B-B14F-4D97-AF65-F5344CB8AC3E}">
        <p14:creationId xmlns:p14="http://schemas.microsoft.com/office/powerpoint/2010/main" val="1169791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ABD773-9BDB-0845-9060-CE7AEC3FD868}"/>
              </a:ext>
            </a:extLst>
          </p:cNvPr>
          <p:cNvSpPr>
            <a:spLocks noGrp="1"/>
          </p:cNvSpPr>
          <p:nvPr>
            <p:ph sz="half" idx="1"/>
          </p:nvPr>
        </p:nvSpPr>
        <p:spPr>
          <a:xfrm>
            <a:off x="838200" y="1333503"/>
            <a:ext cx="5181600" cy="48434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C34E24B-3D45-6C44-BB39-43F9BB080216}"/>
              </a:ext>
            </a:extLst>
          </p:cNvPr>
          <p:cNvSpPr>
            <a:spLocks noGrp="1"/>
          </p:cNvSpPr>
          <p:nvPr>
            <p:ph sz="half" idx="2"/>
          </p:nvPr>
        </p:nvSpPr>
        <p:spPr>
          <a:xfrm>
            <a:off x="6172200" y="1333503"/>
            <a:ext cx="5181600" cy="48434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C4E137-9C66-3D48-BF55-65A99D535698}"/>
              </a:ext>
            </a:extLst>
          </p:cNvPr>
          <p:cNvSpPr>
            <a:spLocks noGrp="1"/>
          </p:cNvSpPr>
          <p:nvPr>
            <p:ph type="dt" sz="half" idx="10"/>
          </p:nvPr>
        </p:nvSpPr>
        <p:spPr/>
        <p:txBody>
          <a:bodyPr/>
          <a:lstStyle/>
          <a:p>
            <a:fld id="{C27B080E-5591-F846-86A5-7108E89159D7}" type="datetimeFigureOut">
              <a:rPr lang="en-US" smtClean="0"/>
              <a:t>11/18/2025</a:t>
            </a:fld>
            <a:endParaRPr lang="en-US"/>
          </a:p>
        </p:txBody>
      </p:sp>
      <p:sp>
        <p:nvSpPr>
          <p:cNvPr id="6" name="Footer Placeholder 5">
            <a:extLst>
              <a:ext uri="{FF2B5EF4-FFF2-40B4-BE49-F238E27FC236}">
                <a16:creationId xmlns:a16="http://schemas.microsoft.com/office/drawing/2014/main" id="{D327641F-CB70-CA4E-9904-C8F28004D0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DA7E8A-6958-B849-A096-3F086C49F8ED}"/>
              </a:ext>
            </a:extLst>
          </p:cNvPr>
          <p:cNvSpPr>
            <a:spLocks noGrp="1"/>
          </p:cNvSpPr>
          <p:nvPr>
            <p:ph type="sldNum" sz="quarter" idx="12"/>
          </p:nvPr>
        </p:nvSpPr>
        <p:spPr/>
        <p:txBody>
          <a:bodyPr/>
          <a:lstStyle/>
          <a:p>
            <a:fld id="{DBAFC1DD-DBEB-994A-89F6-16CF8119A49F}" type="slidenum">
              <a:rPr lang="en-US" smtClean="0"/>
              <a:t>‹#›</a:t>
            </a:fld>
            <a:endParaRPr lang="en-US"/>
          </a:p>
        </p:txBody>
      </p:sp>
      <p:sp>
        <p:nvSpPr>
          <p:cNvPr id="8" name="Rectangle 7">
            <a:extLst>
              <a:ext uri="{FF2B5EF4-FFF2-40B4-BE49-F238E27FC236}">
                <a16:creationId xmlns:a16="http://schemas.microsoft.com/office/drawing/2014/main" id="{C03ECF8A-2B65-CD45-A4A7-1B29F077C3A4}"/>
              </a:ext>
            </a:extLst>
          </p:cNvPr>
          <p:cNvSpPr/>
          <p:nvPr userDrawn="1"/>
        </p:nvSpPr>
        <p:spPr>
          <a:xfrm>
            <a:off x="-1" y="-4759"/>
            <a:ext cx="12188952" cy="1193800"/>
          </a:xfrm>
          <a:prstGeom prst="rect">
            <a:avLst/>
          </a:prstGeom>
          <a:solidFill>
            <a:srgbClr val="004278"/>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p>
        </p:txBody>
      </p:sp>
      <p:cxnSp>
        <p:nvCxnSpPr>
          <p:cNvPr id="9" name="Straight Connector 8">
            <a:extLst>
              <a:ext uri="{FF2B5EF4-FFF2-40B4-BE49-F238E27FC236}">
                <a16:creationId xmlns:a16="http://schemas.microsoft.com/office/drawing/2014/main" id="{D161424B-4232-7E4A-B6FD-06FA9CBCE762}"/>
              </a:ext>
            </a:extLst>
          </p:cNvPr>
          <p:cNvCxnSpPr/>
          <p:nvPr userDrawn="1"/>
        </p:nvCxnSpPr>
        <p:spPr>
          <a:xfrm>
            <a:off x="768351" y="6321425"/>
            <a:ext cx="10785475" cy="0"/>
          </a:xfrm>
          <a:prstGeom prst="line">
            <a:avLst/>
          </a:prstGeom>
          <a:ln w="12700" cmpd="sng">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pic>
        <p:nvPicPr>
          <p:cNvPr id="10" name="Picture 12" descr="NewLogo.png">
            <a:extLst>
              <a:ext uri="{FF2B5EF4-FFF2-40B4-BE49-F238E27FC236}">
                <a16:creationId xmlns:a16="http://schemas.microsoft.com/office/drawing/2014/main" id="{258DB492-F69C-3D4D-9A7F-631BE1C7D5D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066339" y="6369050"/>
            <a:ext cx="1544637"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AF0A9117-8029-3341-B9D6-CC0824C24F1E}"/>
              </a:ext>
            </a:extLst>
          </p:cNvPr>
          <p:cNvSpPr>
            <a:spLocks noGrp="1"/>
          </p:cNvSpPr>
          <p:nvPr>
            <p:ph type="title"/>
          </p:nvPr>
        </p:nvSpPr>
        <p:spPr>
          <a:xfrm>
            <a:off x="768350" y="49213"/>
            <a:ext cx="10585449" cy="1097280"/>
          </a:xfrm>
        </p:spPr>
        <p:txBody>
          <a:bodyPr vert="horz" lIns="91440" tIns="45720" rIns="91440" bIns="45720" rtlCol="0" anchor="ctr">
            <a:normAutofit/>
          </a:bodyPr>
          <a:lstStyle>
            <a:lvl1pPr>
              <a:defRPr lang="en-US" b="1">
                <a:solidFill>
                  <a:schemeClr val="bg1"/>
                </a:solidFill>
                <a:effectLst>
                  <a:outerShdw blurRad="38100" dist="38100" dir="2700000" algn="tl">
                    <a:srgbClr val="000000">
                      <a:alpha val="43137"/>
                    </a:srgbClr>
                  </a:outerShdw>
                </a:effectLst>
              </a:defRPr>
            </a:lvl1pPr>
          </a:lstStyle>
          <a:p>
            <a:pPr lvl="0"/>
            <a:r>
              <a:rPr lang="en-US" dirty="0"/>
              <a:t>Click to edit Master title style</a:t>
            </a:r>
          </a:p>
        </p:txBody>
      </p:sp>
    </p:spTree>
    <p:extLst>
      <p:ext uri="{BB962C8B-B14F-4D97-AF65-F5344CB8AC3E}">
        <p14:creationId xmlns:p14="http://schemas.microsoft.com/office/powerpoint/2010/main" val="1914480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B0BE1-ACC3-0441-88BC-D3F1E2CCCB8A}"/>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1AA4E0-9163-8C48-847D-DE819C4F8530}"/>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3416D4-C59C-5B44-B31A-FCC7514BEF6C}"/>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305BFE-FF35-6A41-A797-10CB8D1FF96F}"/>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8CA066-5195-2F4C-B851-133143E034D1}"/>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D943B17-DBB1-4045-BB1D-EA420B4C15C1}"/>
              </a:ext>
            </a:extLst>
          </p:cNvPr>
          <p:cNvSpPr>
            <a:spLocks noGrp="1"/>
          </p:cNvSpPr>
          <p:nvPr>
            <p:ph type="dt" sz="half" idx="10"/>
          </p:nvPr>
        </p:nvSpPr>
        <p:spPr/>
        <p:txBody>
          <a:bodyPr/>
          <a:lstStyle/>
          <a:p>
            <a:fld id="{C27B080E-5591-F846-86A5-7108E89159D7}" type="datetimeFigureOut">
              <a:rPr lang="en-US" smtClean="0"/>
              <a:t>11/18/2025</a:t>
            </a:fld>
            <a:endParaRPr lang="en-US"/>
          </a:p>
        </p:txBody>
      </p:sp>
      <p:sp>
        <p:nvSpPr>
          <p:cNvPr id="8" name="Footer Placeholder 7">
            <a:extLst>
              <a:ext uri="{FF2B5EF4-FFF2-40B4-BE49-F238E27FC236}">
                <a16:creationId xmlns:a16="http://schemas.microsoft.com/office/drawing/2014/main" id="{D78E92F8-B1DC-8C41-9970-F8A6E5316C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89A3B1-D07E-4140-B601-AB57FA23888B}"/>
              </a:ext>
            </a:extLst>
          </p:cNvPr>
          <p:cNvSpPr>
            <a:spLocks noGrp="1"/>
          </p:cNvSpPr>
          <p:nvPr>
            <p:ph type="sldNum" sz="quarter" idx="12"/>
          </p:nvPr>
        </p:nvSpPr>
        <p:spPr/>
        <p:txBody>
          <a:bodyPr/>
          <a:lstStyle/>
          <a:p>
            <a:fld id="{DBAFC1DD-DBEB-994A-89F6-16CF8119A49F}" type="slidenum">
              <a:rPr lang="en-US" smtClean="0"/>
              <a:t>‹#›</a:t>
            </a:fld>
            <a:endParaRPr lang="en-US"/>
          </a:p>
        </p:txBody>
      </p:sp>
    </p:spTree>
    <p:extLst>
      <p:ext uri="{BB962C8B-B14F-4D97-AF65-F5344CB8AC3E}">
        <p14:creationId xmlns:p14="http://schemas.microsoft.com/office/powerpoint/2010/main" val="875293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85554-6118-1C4E-A302-BD93EA6F8B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386D16E-AC54-F144-8848-90618796B23E}"/>
              </a:ext>
            </a:extLst>
          </p:cNvPr>
          <p:cNvSpPr>
            <a:spLocks noGrp="1"/>
          </p:cNvSpPr>
          <p:nvPr>
            <p:ph type="dt" sz="half" idx="10"/>
          </p:nvPr>
        </p:nvSpPr>
        <p:spPr/>
        <p:txBody>
          <a:bodyPr/>
          <a:lstStyle/>
          <a:p>
            <a:fld id="{C27B080E-5591-F846-86A5-7108E89159D7}" type="datetimeFigureOut">
              <a:rPr lang="en-US" smtClean="0"/>
              <a:t>11/18/2025</a:t>
            </a:fld>
            <a:endParaRPr lang="en-US"/>
          </a:p>
        </p:txBody>
      </p:sp>
      <p:sp>
        <p:nvSpPr>
          <p:cNvPr id="4" name="Footer Placeholder 3">
            <a:extLst>
              <a:ext uri="{FF2B5EF4-FFF2-40B4-BE49-F238E27FC236}">
                <a16:creationId xmlns:a16="http://schemas.microsoft.com/office/drawing/2014/main" id="{BC9CE5D5-12D5-BB48-A968-A4B6DC58C09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C1AB4D-0C29-C348-B9E1-B8F06C060FE5}"/>
              </a:ext>
            </a:extLst>
          </p:cNvPr>
          <p:cNvSpPr>
            <a:spLocks noGrp="1"/>
          </p:cNvSpPr>
          <p:nvPr>
            <p:ph type="sldNum" sz="quarter" idx="12"/>
          </p:nvPr>
        </p:nvSpPr>
        <p:spPr/>
        <p:txBody>
          <a:bodyPr/>
          <a:lstStyle/>
          <a:p>
            <a:fld id="{DBAFC1DD-DBEB-994A-89F6-16CF8119A49F}" type="slidenum">
              <a:rPr lang="en-US" smtClean="0"/>
              <a:t>‹#›</a:t>
            </a:fld>
            <a:endParaRPr lang="en-US"/>
          </a:p>
        </p:txBody>
      </p:sp>
    </p:spTree>
    <p:extLst>
      <p:ext uri="{BB962C8B-B14F-4D97-AF65-F5344CB8AC3E}">
        <p14:creationId xmlns:p14="http://schemas.microsoft.com/office/powerpoint/2010/main" val="2240108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9A63E-D96A-8242-BDE5-0FFEEAFD8C21}"/>
              </a:ext>
            </a:extLst>
          </p:cNvPr>
          <p:cNvSpPr>
            <a:spLocks noGrp="1"/>
          </p:cNvSpPr>
          <p:nvPr>
            <p:ph type="dt" sz="half" idx="10"/>
          </p:nvPr>
        </p:nvSpPr>
        <p:spPr/>
        <p:txBody>
          <a:bodyPr/>
          <a:lstStyle/>
          <a:p>
            <a:fld id="{C27B080E-5591-F846-86A5-7108E89159D7}" type="datetimeFigureOut">
              <a:rPr lang="en-US" smtClean="0"/>
              <a:t>11/18/2025</a:t>
            </a:fld>
            <a:endParaRPr lang="en-US"/>
          </a:p>
        </p:txBody>
      </p:sp>
      <p:sp>
        <p:nvSpPr>
          <p:cNvPr id="3" name="Footer Placeholder 2">
            <a:extLst>
              <a:ext uri="{FF2B5EF4-FFF2-40B4-BE49-F238E27FC236}">
                <a16:creationId xmlns:a16="http://schemas.microsoft.com/office/drawing/2014/main" id="{505A91B8-01DF-3649-BC07-0E2B381788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84B81E2-2281-7D46-BA2B-D14FC785DE5F}"/>
              </a:ext>
            </a:extLst>
          </p:cNvPr>
          <p:cNvSpPr>
            <a:spLocks noGrp="1"/>
          </p:cNvSpPr>
          <p:nvPr>
            <p:ph type="sldNum" sz="quarter" idx="12"/>
          </p:nvPr>
        </p:nvSpPr>
        <p:spPr/>
        <p:txBody>
          <a:bodyPr/>
          <a:lstStyle/>
          <a:p>
            <a:fld id="{DBAFC1DD-DBEB-994A-89F6-16CF8119A49F}" type="slidenum">
              <a:rPr lang="en-US" smtClean="0"/>
              <a:t>‹#›</a:t>
            </a:fld>
            <a:endParaRPr lang="en-US"/>
          </a:p>
        </p:txBody>
      </p:sp>
    </p:spTree>
    <p:extLst>
      <p:ext uri="{BB962C8B-B14F-4D97-AF65-F5344CB8AC3E}">
        <p14:creationId xmlns:p14="http://schemas.microsoft.com/office/powerpoint/2010/main" val="3492600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D2522-161C-064C-B61E-31AF788C7A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DE30575-BD55-C445-B77E-756B11DCAA73}"/>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CC0D97-2A59-D840-A1C8-22E22348E6D1}"/>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7FEEA3-A48D-B645-903E-44CE8C5470CD}"/>
              </a:ext>
            </a:extLst>
          </p:cNvPr>
          <p:cNvSpPr>
            <a:spLocks noGrp="1"/>
          </p:cNvSpPr>
          <p:nvPr>
            <p:ph type="dt" sz="half" idx="10"/>
          </p:nvPr>
        </p:nvSpPr>
        <p:spPr/>
        <p:txBody>
          <a:bodyPr/>
          <a:lstStyle/>
          <a:p>
            <a:fld id="{C27B080E-5591-F846-86A5-7108E89159D7}" type="datetimeFigureOut">
              <a:rPr lang="en-US" smtClean="0"/>
              <a:t>11/18/2025</a:t>
            </a:fld>
            <a:endParaRPr lang="en-US"/>
          </a:p>
        </p:txBody>
      </p:sp>
      <p:sp>
        <p:nvSpPr>
          <p:cNvPr id="6" name="Footer Placeholder 5">
            <a:extLst>
              <a:ext uri="{FF2B5EF4-FFF2-40B4-BE49-F238E27FC236}">
                <a16:creationId xmlns:a16="http://schemas.microsoft.com/office/drawing/2014/main" id="{AA0FB3DF-61B7-D94F-BEAC-BAE371568F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F66B88-5ECD-0E4D-8B20-19272AC74883}"/>
              </a:ext>
            </a:extLst>
          </p:cNvPr>
          <p:cNvSpPr>
            <a:spLocks noGrp="1"/>
          </p:cNvSpPr>
          <p:nvPr>
            <p:ph type="sldNum" sz="quarter" idx="12"/>
          </p:nvPr>
        </p:nvSpPr>
        <p:spPr/>
        <p:txBody>
          <a:bodyPr/>
          <a:lstStyle/>
          <a:p>
            <a:fld id="{DBAFC1DD-DBEB-994A-89F6-16CF8119A49F}" type="slidenum">
              <a:rPr lang="en-US" smtClean="0"/>
              <a:t>‹#›</a:t>
            </a:fld>
            <a:endParaRPr lang="en-US"/>
          </a:p>
        </p:txBody>
      </p:sp>
    </p:spTree>
    <p:extLst>
      <p:ext uri="{BB962C8B-B14F-4D97-AF65-F5344CB8AC3E}">
        <p14:creationId xmlns:p14="http://schemas.microsoft.com/office/powerpoint/2010/main" val="6402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28EE9C-46C0-0942-ABFA-444B8DF44F3F}"/>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029C4B-B21C-EA45-9F72-F8A0DEF076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C45B0D-B90A-5A4B-8207-3065726CF0ED}"/>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7B080E-5591-F846-86A5-7108E89159D7}" type="datetimeFigureOut">
              <a:rPr lang="en-US" smtClean="0"/>
              <a:t>11/18/2025</a:t>
            </a:fld>
            <a:endParaRPr lang="en-US"/>
          </a:p>
        </p:txBody>
      </p:sp>
      <p:sp>
        <p:nvSpPr>
          <p:cNvPr id="5" name="Footer Placeholder 4">
            <a:extLst>
              <a:ext uri="{FF2B5EF4-FFF2-40B4-BE49-F238E27FC236}">
                <a16:creationId xmlns:a16="http://schemas.microsoft.com/office/drawing/2014/main" id="{D60329F5-39EE-7E4E-AE50-EFB352BC6EEC}"/>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FE166C0-157C-5C4A-AD7C-4299C1D8E462}"/>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AFC1DD-DBEB-994A-89F6-16CF8119A49F}" type="slidenum">
              <a:rPr lang="en-US" smtClean="0"/>
              <a:t>‹#›</a:t>
            </a:fld>
            <a:endParaRPr lang="en-US"/>
          </a:p>
        </p:txBody>
      </p:sp>
    </p:spTree>
    <p:extLst>
      <p:ext uri="{BB962C8B-B14F-4D97-AF65-F5344CB8AC3E}">
        <p14:creationId xmlns:p14="http://schemas.microsoft.com/office/powerpoint/2010/main" val="35728718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me.utsouthwestern.edu/cod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E84DB-A51D-B349-860B-52E62DF1B53D}"/>
              </a:ext>
            </a:extLst>
          </p:cNvPr>
          <p:cNvSpPr>
            <a:spLocks noGrp="1"/>
          </p:cNvSpPr>
          <p:nvPr>
            <p:ph type="title"/>
          </p:nvPr>
        </p:nvSpPr>
        <p:spPr/>
        <p:txBody>
          <a:bodyPr>
            <a:noAutofit/>
          </a:bodyPr>
          <a:lstStyle/>
          <a:p>
            <a:r>
              <a:rPr lang="en-US" sz="4800" dirty="0"/>
              <a:t>Sign-in to receive CME credit</a:t>
            </a:r>
          </a:p>
        </p:txBody>
      </p:sp>
      <p:sp>
        <p:nvSpPr>
          <p:cNvPr id="8" name="Content Placeholder 7">
            <a:extLst>
              <a:ext uri="{FF2B5EF4-FFF2-40B4-BE49-F238E27FC236}">
                <a16:creationId xmlns:a16="http://schemas.microsoft.com/office/drawing/2014/main" id="{972D58FD-2692-B740-8EA6-86316AA5D93B}"/>
              </a:ext>
            </a:extLst>
          </p:cNvPr>
          <p:cNvSpPr>
            <a:spLocks noGrp="1"/>
          </p:cNvSpPr>
          <p:nvPr>
            <p:ph idx="1"/>
          </p:nvPr>
        </p:nvSpPr>
        <p:spPr>
          <a:xfrm>
            <a:off x="334296" y="1382716"/>
            <a:ext cx="11523406" cy="2474630"/>
          </a:xfrm>
        </p:spPr>
        <p:txBody>
          <a:bodyPr>
            <a:normAutofit fontScale="77500" lnSpcReduction="20000"/>
          </a:bodyPr>
          <a:lstStyle/>
          <a:p>
            <a:pPr marL="0" lvl="0" indent="0" algn="ctr" defTabSz="914400">
              <a:lnSpc>
                <a:spcPct val="100000"/>
              </a:lnSpc>
              <a:spcBef>
                <a:spcPts val="0"/>
              </a:spcBef>
              <a:buNone/>
              <a:defRPr/>
            </a:pPr>
            <a:endParaRPr lang="en-US" sz="3600" b="1" dirty="0">
              <a:solidFill>
                <a:prstClr val="black"/>
              </a:solidFill>
            </a:endParaRPr>
          </a:p>
          <a:p>
            <a:pPr marL="0" lvl="0" indent="0" algn="ctr" defTabSz="914400">
              <a:lnSpc>
                <a:spcPct val="100000"/>
              </a:lnSpc>
              <a:spcBef>
                <a:spcPts val="0"/>
              </a:spcBef>
              <a:buNone/>
              <a:defRPr/>
            </a:pPr>
            <a:r>
              <a:rPr lang="en-US" sz="6000" b="1" dirty="0">
                <a:solidFill>
                  <a:prstClr val="black"/>
                </a:solidFill>
              </a:rPr>
              <a:t>TEXT </a:t>
            </a:r>
            <a:r>
              <a:rPr lang="en-US" sz="6000" b="1" dirty="0">
                <a:solidFill>
                  <a:prstClr val="black"/>
                </a:solidFill>
                <a:highlight>
                  <a:srgbClr val="FFFF00"/>
                </a:highlight>
              </a:rPr>
              <a:t>Event ID</a:t>
            </a:r>
            <a:r>
              <a:rPr lang="en-US" sz="6000" b="1" dirty="0">
                <a:solidFill>
                  <a:prstClr val="black"/>
                </a:solidFill>
              </a:rPr>
              <a:t> to 972-573-8343 </a:t>
            </a:r>
          </a:p>
          <a:p>
            <a:pPr marL="0" lvl="0" indent="0" algn="ctr" defTabSz="914400">
              <a:lnSpc>
                <a:spcPct val="100000"/>
              </a:lnSpc>
              <a:spcBef>
                <a:spcPts val="0"/>
              </a:spcBef>
              <a:buNone/>
              <a:defRPr/>
            </a:pPr>
            <a:r>
              <a:rPr lang="en-US" sz="3600" dirty="0">
                <a:solidFill>
                  <a:prstClr val="black"/>
                </a:solidFill>
              </a:rPr>
              <a:t>or log in and enter at </a:t>
            </a:r>
            <a:r>
              <a:rPr lang="en-US" sz="3600" b="1" dirty="0">
                <a:solidFill>
                  <a:prstClr val="black"/>
                </a:solidFill>
                <a:hlinkClick r:id="rId3"/>
              </a:rPr>
              <a:t>cme.utsouthwestern.edu/code</a:t>
            </a:r>
            <a:br>
              <a:rPr lang="en-US" sz="3600" b="1" dirty="0">
                <a:solidFill>
                  <a:prstClr val="black"/>
                </a:solidFill>
              </a:rPr>
            </a:br>
            <a:r>
              <a:rPr lang="en-US" sz="3600" dirty="0">
                <a:solidFill>
                  <a:prstClr val="black"/>
                </a:solidFill>
              </a:rPr>
              <a:t>to receive CME or attendance credit for this session. The Event ID is available </a:t>
            </a:r>
            <a:r>
              <a:rPr lang="en-US" sz="3600" b="1" i="1" u="sng" dirty="0">
                <a:solidFill>
                  <a:prstClr val="black"/>
                </a:solidFill>
              </a:rPr>
              <a:t>today only</a:t>
            </a:r>
            <a:r>
              <a:rPr lang="en-US" sz="3600" dirty="0">
                <a:solidFill>
                  <a:prstClr val="black"/>
                </a:solidFill>
              </a:rPr>
              <a:t>. You will receive a message confirming your attendance.</a:t>
            </a:r>
          </a:p>
        </p:txBody>
      </p:sp>
      <p:sp>
        <p:nvSpPr>
          <p:cNvPr id="3" name="TextBox 2">
            <a:extLst>
              <a:ext uri="{FF2B5EF4-FFF2-40B4-BE49-F238E27FC236}">
                <a16:creationId xmlns:a16="http://schemas.microsoft.com/office/drawing/2014/main" id="{2924A887-5BAF-76DA-A6E8-82CDE2B6B04D}"/>
              </a:ext>
            </a:extLst>
          </p:cNvPr>
          <p:cNvSpPr txBox="1"/>
          <p:nvPr/>
        </p:nvSpPr>
        <p:spPr>
          <a:xfrm>
            <a:off x="442452" y="3527323"/>
            <a:ext cx="11307095" cy="2677656"/>
          </a:xfrm>
          <a:prstGeom prst="rect">
            <a:avLst/>
          </a:prstGeom>
          <a:solidFill>
            <a:srgbClr val="FFFF00"/>
          </a:solidFill>
          <a:ln>
            <a:solidFill>
              <a:schemeClr val="accent1"/>
            </a:solidFill>
          </a:ln>
        </p:spPr>
        <p:txBody>
          <a:bodyPr wrap="square" rtlCol="0">
            <a:spAutoFit/>
          </a:bodyPr>
          <a:lstStyle/>
          <a:p>
            <a:pPr marL="0" lvl="0" indent="0" algn="ctr" defTabSz="914400">
              <a:lnSpc>
                <a:spcPct val="100000"/>
              </a:lnSpc>
              <a:spcBef>
                <a:spcPts val="0"/>
              </a:spcBef>
              <a:buNone/>
              <a:defRPr/>
            </a:pPr>
            <a:endParaRPr lang="en-US" sz="1800" dirty="0">
              <a:solidFill>
                <a:prstClr val="black"/>
              </a:solidFill>
            </a:endParaRPr>
          </a:p>
          <a:p>
            <a:pPr marL="0" lvl="0" indent="0" algn="ctr" defTabSz="914400">
              <a:lnSpc>
                <a:spcPct val="100000"/>
              </a:lnSpc>
              <a:spcBef>
                <a:spcPts val="0"/>
              </a:spcBef>
              <a:buNone/>
              <a:defRPr/>
            </a:pPr>
            <a:r>
              <a:rPr lang="en-US" sz="3200" b="1" dirty="0">
                <a:solidFill>
                  <a:prstClr val="black"/>
                </a:solidFill>
              </a:rPr>
              <a:t>Important Message from the Office of Continuing Education:</a:t>
            </a:r>
          </a:p>
          <a:p>
            <a:pPr marL="0" lvl="0" indent="0" algn="ctr" defTabSz="914400">
              <a:lnSpc>
                <a:spcPct val="100000"/>
              </a:lnSpc>
              <a:spcBef>
                <a:spcPts val="0"/>
              </a:spcBef>
              <a:buNone/>
              <a:defRPr/>
            </a:pPr>
            <a:r>
              <a:rPr lang="en-US" sz="2000" dirty="0">
                <a:solidFill>
                  <a:prstClr val="black"/>
                </a:solidFill>
              </a:rPr>
              <a:t>Please sign in for today’s Grand Rounds, </a:t>
            </a:r>
            <a:r>
              <a:rPr lang="en-US" sz="2000" b="1" dirty="0">
                <a:solidFill>
                  <a:prstClr val="black"/>
                </a:solidFill>
              </a:rPr>
              <a:t>even if you are not claiming CME or CE credit. </a:t>
            </a:r>
            <a:r>
              <a:rPr lang="en-US" sz="2000" dirty="0">
                <a:solidFill>
                  <a:prstClr val="black"/>
                </a:solidFill>
              </a:rPr>
              <a:t>Attendance verification is required by UT Southwestern Medical Center to ensure institutional accountability, accurate participation records, and program integrity. It is also an ACCME accreditation requirement to maintain compliance, audit readiness, and continued recognition of UTSW’s accredited Continuing Education program. Thank you for your assistance!</a:t>
            </a:r>
          </a:p>
          <a:p>
            <a:endParaRPr lang="en-US" dirty="0"/>
          </a:p>
        </p:txBody>
      </p:sp>
    </p:spTree>
    <p:extLst>
      <p:ext uri="{BB962C8B-B14F-4D97-AF65-F5344CB8AC3E}">
        <p14:creationId xmlns:p14="http://schemas.microsoft.com/office/powerpoint/2010/main" val="1693989812"/>
      </p:ext>
    </p:extLst>
  </p:cSld>
  <p:clrMapOvr>
    <a:masterClrMapping/>
  </p:clrMapOvr>
</p:sld>
</file>

<file path=ppt/theme/theme1.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7B503C9D1A84942BCAC420565CFCDCD" ma:contentTypeVersion="11" ma:contentTypeDescription="Create a new document." ma:contentTypeScope="" ma:versionID="831a53e35ea121b8168500740094cb00">
  <xsd:schema xmlns:xsd="http://www.w3.org/2001/XMLSchema" xmlns:xs="http://www.w3.org/2001/XMLSchema" xmlns:p="http://schemas.microsoft.com/office/2006/metadata/properties" xmlns:ns2="68b05c90-5b3c-4e2d-b169-cdb4f2f435d2" xmlns:ns3="d286f023-895e-4cb9-b0e8-e012496167ec" targetNamespace="http://schemas.microsoft.com/office/2006/metadata/properties" ma:root="true" ma:fieldsID="6e34d788fdc3806611e290a60ac62a0d" ns2:_="" ns3:_="">
    <xsd:import namespace="68b05c90-5b3c-4e2d-b169-cdb4f2f435d2"/>
    <xsd:import namespace="d286f023-895e-4cb9-b0e8-e012496167e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b05c90-5b3c-4e2d-b169-cdb4f2f435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286f023-895e-4cb9-b0e8-e012496167ec"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F11B13-B3F7-4BFF-BFF0-F3B6C0F6156E}">
  <ds:schemaRefs>
    <ds:schemaRef ds:uri="http://schemas.microsoft.com/sharepoint/v3/contenttype/forms"/>
  </ds:schemaRefs>
</ds:datastoreItem>
</file>

<file path=customXml/itemProps2.xml><?xml version="1.0" encoding="utf-8"?>
<ds:datastoreItem xmlns:ds="http://schemas.openxmlformats.org/officeDocument/2006/customXml" ds:itemID="{172EC4A8-B03D-4A9F-8F3A-AC5883D8C05B}">
  <ds:schemaRefs>
    <ds:schemaRef ds:uri="http://purl.org/dc/terms/"/>
    <ds:schemaRef ds:uri="http://purl.org/dc/elements/1.1/"/>
    <ds:schemaRef ds:uri="http://schemas.microsoft.com/office/2006/documentManagement/types"/>
    <ds:schemaRef ds:uri="http://purl.org/dc/dcmitype/"/>
    <ds:schemaRef ds:uri="http://www.w3.org/XML/1998/namespace"/>
    <ds:schemaRef ds:uri="http://schemas.microsoft.com/office/2006/metadata/properties"/>
    <ds:schemaRef ds:uri="68b05c90-5b3c-4e2d-b169-cdb4f2f435d2"/>
    <ds:schemaRef ds:uri="http://schemas.microsoft.com/office/infopath/2007/PartnerControls"/>
    <ds:schemaRef ds:uri="http://schemas.openxmlformats.org/package/2006/metadata/core-properties"/>
    <ds:schemaRef ds:uri="d286f023-895e-4cb9-b0e8-e012496167ec"/>
  </ds:schemaRefs>
</ds:datastoreItem>
</file>

<file path=customXml/itemProps3.xml><?xml version="1.0" encoding="utf-8"?>
<ds:datastoreItem xmlns:ds="http://schemas.openxmlformats.org/officeDocument/2006/customXml" ds:itemID="{1C372330-D948-417C-B9A3-0A1D7D5A19ED}">
  <ds:schemaRefs>
    <ds:schemaRef ds:uri="68b05c90-5b3c-4e2d-b169-cdb4f2f435d2"/>
    <ds:schemaRef ds:uri="d286f023-895e-4cb9-b0e8-e012496167e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1741</TotalTime>
  <Words>144</Words>
  <Application>Microsoft Office PowerPoint</Application>
  <PresentationFormat>Widescreen</PresentationFormat>
  <Paragraphs>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1_Office Theme</vt:lpstr>
      <vt:lpstr>Sign-in to receive CME credit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sign-in method for CME credit</dc:title>
  <dc:creator>Reema Mustafa</dc:creator>
  <cp:lastModifiedBy>Kimberly Jones</cp:lastModifiedBy>
  <cp:revision>4</cp:revision>
  <dcterms:created xsi:type="dcterms:W3CDTF">2020-12-08T20:37:33Z</dcterms:created>
  <dcterms:modified xsi:type="dcterms:W3CDTF">2025-11-18T18:58:08Z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0x01010057B503C9D1A84942BCAC420565CFCDCD</vt:lpwstr>
  </property>
</Properties>
</file>