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39DE77-3EFC-4C5E-9E7A-EB0B354856F3}" v="8" dt="2020-12-01T18:39:46.778"/>
    <p1510:client id="{33B5E813-7F5B-4BE6-882E-880D5FDABB77}" v="109" dt="2020-12-01T19:20:14.497"/>
    <p1510:client id="{F4B97BA8-F12B-8C44-8218-709709BA006C}" v="7" dt="2020-12-01T19:24:56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94690"/>
  </p:normalViewPr>
  <p:slideViewPr>
    <p:cSldViewPr snapToGrid="0">
      <p:cViewPr varScale="1">
        <p:scale>
          <a:sx n="95" d="100"/>
          <a:sy n="95" d="100"/>
        </p:scale>
        <p:origin x="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ma Mustafa" userId="39efff46-ab0d-4a95-a149-095c43ae7720" providerId="ADAL" clId="{F4B97BA8-F12B-8C44-8218-709709BA006C}"/>
    <pc:docChg chg="undo custSel addSld delSld modSld">
      <pc:chgData name="Reema Mustafa" userId="39efff46-ab0d-4a95-a149-095c43ae7720" providerId="ADAL" clId="{F4B97BA8-F12B-8C44-8218-709709BA006C}" dt="2020-12-01T19:43:03.455" v="92" actId="139"/>
      <pc:docMkLst>
        <pc:docMk/>
      </pc:docMkLst>
      <pc:sldChg chg="modSp del mod modClrScheme chgLayout">
        <pc:chgData name="Reema Mustafa" userId="39efff46-ab0d-4a95-a149-095c43ae7720" providerId="ADAL" clId="{F4B97BA8-F12B-8C44-8218-709709BA006C}" dt="2020-12-01T19:28:50.226" v="88" actId="2696"/>
        <pc:sldMkLst>
          <pc:docMk/>
          <pc:sldMk cId="791251968" sldId="256"/>
        </pc:sldMkLst>
        <pc:spChg chg="mod ord">
          <ac:chgData name="Reema Mustafa" userId="39efff46-ab0d-4a95-a149-095c43ae7720" providerId="ADAL" clId="{F4B97BA8-F12B-8C44-8218-709709BA006C}" dt="2020-12-01T19:24:11.702" v="23" actId="21"/>
          <ac:spMkLst>
            <pc:docMk/>
            <pc:sldMk cId="791251968" sldId="256"/>
            <ac:spMk id="4" creationId="{46F2C059-7A63-E549-94B1-A1352CA76593}"/>
          </ac:spMkLst>
        </pc:spChg>
        <pc:spChg chg="mod ord">
          <ac:chgData name="Reema Mustafa" userId="39efff46-ab0d-4a95-a149-095c43ae7720" providerId="ADAL" clId="{F4B97BA8-F12B-8C44-8218-709709BA006C}" dt="2020-12-01T19:23:26.112" v="5" actId="700"/>
          <ac:spMkLst>
            <pc:docMk/>
            <pc:sldMk cId="791251968" sldId="256"/>
            <ac:spMk id="5" creationId="{2795AAE9-80BB-944E-97D1-36899D8E95D2}"/>
          </ac:spMkLst>
        </pc:spChg>
      </pc:sldChg>
      <pc:sldChg chg="del">
        <pc:chgData name="Reema Mustafa" userId="39efff46-ab0d-4a95-a149-095c43ae7720" providerId="ADAL" clId="{F4B97BA8-F12B-8C44-8218-709709BA006C}" dt="2020-12-01T19:28:52.097" v="89" actId="2696"/>
        <pc:sldMkLst>
          <pc:docMk/>
          <pc:sldMk cId="2771700846" sldId="257"/>
        </pc:sldMkLst>
      </pc:sldChg>
      <pc:sldChg chg="addSp delSp modSp new mod modClrScheme chgLayout">
        <pc:chgData name="Reema Mustafa" userId="39efff46-ab0d-4a95-a149-095c43ae7720" providerId="ADAL" clId="{F4B97BA8-F12B-8C44-8218-709709BA006C}" dt="2020-12-01T19:43:03.455" v="92" actId="139"/>
        <pc:sldMkLst>
          <pc:docMk/>
          <pc:sldMk cId="1187663316" sldId="259"/>
        </pc:sldMkLst>
        <pc:spChg chg="del mod ord">
          <ac:chgData name="Reema Mustafa" userId="39efff46-ab0d-4a95-a149-095c43ae7720" providerId="ADAL" clId="{F4B97BA8-F12B-8C44-8218-709709BA006C}" dt="2020-12-01T19:23:32.048" v="7" actId="700"/>
          <ac:spMkLst>
            <pc:docMk/>
            <pc:sldMk cId="1187663316" sldId="259"/>
            <ac:spMk id="2" creationId="{6C97A273-E14B-4048-8A61-6D9B7C4CBFEA}"/>
          </ac:spMkLst>
        </pc:spChg>
        <pc:spChg chg="del mod ord">
          <ac:chgData name="Reema Mustafa" userId="39efff46-ab0d-4a95-a149-095c43ae7720" providerId="ADAL" clId="{F4B97BA8-F12B-8C44-8218-709709BA006C}" dt="2020-12-01T19:23:32.048" v="7" actId="700"/>
          <ac:spMkLst>
            <pc:docMk/>
            <pc:sldMk cId="1187663316" sldId="259"/>
            <ac:spMk id="3" creationId="{F248A8E2-B28F-A749-BB1B-1BAA78C72D56}"/>
          </ac:spMkLst>
        </pc:spChg>
        <pc:spChg chg="add mod ord">
          <ac:chgData name="Reema Mustafa" userId="39efff46-ab0d-4a95-a149-095c43ae7720" providerId="ADAL" clId="{F4B97BA8-F12B-8C44-8218-709709BA006C}" dt="2020-12-01T19:27:00.615" v="52" actId="255"/>
          <ac:spMkLst>
            <pc:docMk/>
            <pc:sldMk cId="1187663316" sldId="259"/>
            <ac:spMk id="4" creationId="{BA365427-4555-6944-9BF6-B96DC704C2A8}"/>
          </ac:spMkLst>
        </pc:spChg>
        <pc:spChg chg="add mod ord">
          <ac:chgData name="Reema Mustafa" userId="39efff46-ab0d-4a95-a149-095c43ae7720" providerId="ADAL" clId="{F4B97BA8-F12B-8C44-8218-709709BA006C}" dt="2020-12-01T19:43:03.455" v="92" actId="139"/>
          <ac:spMkLst>
            <pc:docMk/>
            <pc:sldMk cId="1187663316" sldId="259"/>
            <ac:spMk id="5" creationId="{48D227C6-5D2B-1848-91C6-76AA4D8BA258}"/>
          </ac:spMkLst>
        </pc:spChg>
      </pc:sldChg>
    </pc:docChg>
  </pc:docChgLst>
  <pc:docChgLst>
    <pc:chgData clId="Web-{8E637A4E-F983-DFE4-37A5-A3E4379BC674}"/>
    <pc:docChg chg="modSld">
      <pc:chgData name="" userId="" providerId="" clId="Web-{8E637A4E-F983-DFE4-37A5-A3E4379BC674}" dt="2020-10-20T18:35:40.138" v="5" actId="20577"/>
      <pc:docMkLst>
        <pc:docMk/>
      </pc:docMkLst>
      <pc:sldChg chg="modSp">
        <pc:chgData name="" userId="" providerId="" clId="Web-{8E637A4E-F983-DFE4-37A5-A3E4379BC674}" dt="2020-10-20T18:35:40.138" v="4" actId="20577"/>
        <pc:sldMkLst>
          <pc:docMk/>
          <pc:sldMk cId="791251968" sldId="256"/>
        </pc:sldMkLst>
        <pc:spChg chg="mod">
          <ac:chgData name="" userId="" providerId="" clId="Web-{8E637A4E-F983-DFE4-37A5-A3E4379BC674}" dt="2020-10-20T18:35:40.138" v="4" actId="20577"/>
          <ac:spMkLst>
            <pc:docMk/>
            <pc:sldMk cId="791251968" sldId="256"/>
            <ac:spMk id="4" creationId="{46F2C059-7A63-E549-94B1-A1352CA76593}"/>
          </ac:spMkLst>
        </pc:spChg>
      </pc:sldChg>
    </pc:docChg>
  </pc:docChgLst>
  <pc:docChgLst>
    <pc:chgData clId="Web-{33B5E813-7F5B-4BE6-882E-880D5FDABB77}"/>
    <pc:docChg chg="modSld">
      <pc:chgData name="" userId="" providerId="" clId="Web-{33B5E813-7F5B-4BE6-882E-880D5FDABB77}" dt="2020-12-01T19:11:22.443" v="27" actId="20577"/>
      <pc:docMkLst>
        <pc:docMk/>
      </pc:docMkLst>
      <pc:sldChg chg="modSp">
        <pc:chgData name="" userId="" providerId="" clId="Web-{33B5E813-7F5B-4BE6-882E-880D5FDABB77}" dt="2020-12-01T19:11:22.443" v="26" actId="20577"/>
        <pc:sldMkLst>
          <pc:docMk/>
          <pc:sldMk cId="791251968" sldId="256"/>
        </pc:sldMkLst>
        <pc:spChg chg="mod">
          <ac:chgData name="" userId="" providerId="" clId="Web-{33B5E813-7F5B-4BE6-882E-880D5FDABB77}" dt="2020-12-01T19:11:22.443" v="26" actId="20577"/>
          <ac:spMkLst>
            <pc:docMk/>
            <pc:sldMk cId="791251968" sldId="256"/>
            <ac:spMk id="5" creationId="{2795AAE9-80BB-944E-97D1-36899D8E95D2}"/>
          </ac:spMkLst>
        </pc:spChg>
      </pc:sldChg>
    </pc:docChg>
  </pc:docChgLst>
  <pc:docChgLst>
    <pc:chgData name="Reema Mustafa" userId="S::reema.mustafa@utsouthwestern.edu::39efff46-ab0d-4a95-a149-095c43ae7720" providerId="AD" clId="Web-{33B5E813-7F5B-4BE6-882E-880D5FDABB77}"/>
    <pc:docChg chg="modSld">
      <pc:chgData name="Reema Mustafa" userId="S::reema.mustafa@utsouthwestern.edu::39efff46-ab0d-4a95-a149-095c43ae7720" providerId="AD" clId="Web-{33B5E813-7F5B-4BE6-882E-880D5FDABB77}" dt="2020-12-01T19:20:14.497" v="80" actId="20577"/>
      <pc:docMkLst>
        <pc:docMk/>
      </pc:docMkLst>
      <pc:sldChg chg="modSp">
        <pc:chgData name="Reema Mustafa" userId="S::reema.mustafa@utsouthwestern.edu::39efff46-ab0d-4a95-a149-095c43ae7720" providerId="AD" clId="Web-{33B5E813-7F5B-4BE6-882E-880D5FDABB77}" dt="2020-12-01T19:16:38.875" v="61" actId="20577"/>
        <pc:sldMkLst>
          <pc:docMk/>
          <pc:sldMk cId="791251968" sldId="256"/>
        </pc:sldMkLst>
        <pc:spChg chg="mod">
          <ac:chgData name="Reema Mustafa" userId="S::reema.mustafa@utsouthwestern.edu::39efff46-ab0d-4a95-a149-095c43ae7720" providerId="AD" clId="Web-{33B5E813-7F5B-4BE6-882E-880D5FDABB77}" dt="2020-12-01T19:16:38.875" v="61" actId="20577"/>
          <ac:spMkLst>
            <pc:docMk/>
            <pc:sldMk cId="791251968" sldId="256"/>
            <ac:spMk id="5" creationId="{2795AAE9-80BB-944E-97D1-36899D8E95D2}"/>
          </ac:spMkLst>
        </pc:spChg>
      </pc:sldChg>
      <pc:sldChg chg="modSp">
        <pc:chgData name="Reema Mustafa" userId="S::reema.mustafa@utsouthwestern.edu::39efff46-ab0d-4a95-a149-095c43ae7720" providerId="AD" clId="Web-{33B5E813-7F5B-4BE6-882E-880D5FDABB77}" dt="2020-12-01T19:20:14.497" v="79" actId="20577"/>
        <pc:sldMkLst>
          <pc:docMk/>
          <pc:sldMk cId="3691238421" sldId="258"/>
        </pc:sldMkLst>
        <pc:spChg chg="mod">
          <ac:chgData name="Reema Mustafa" userId="S::reema.mustafa@utsouthwestern.edu::39efff46-ab0d-4a95-a149-095c43ae7720" providerId="AD" clId="Web-{33B5E813-7F5B-4BE6-882E-880D5FDABB77}" dt="2020-12-01T19:20:14.497" v="79" actId="20577"/>
          <ac:spMkLst>
            <pc:docMk/>
            <pc:sldMk cId="3691238421" sldId="258"/>
            <ac:spMk id="3" creationId="{94C8073D-B576-EB41-84F6-5973241F2324}"/>
          </ac:spMkLst>
        </pc:spChg>
      </pc:sldChg>
    </pc:docChg>
  </pc:docChgLst>
  <pc:docChgLst>
    <pc:chgData name="Reema Mustafa" userId="S::reema.mustafa@utsouthwestern.edu::39efff46-ab0d-4a95-a149-095c43ae7720" providerId="AD" clId="Web-{8E637A4E-F983-DFE4-37A5-A3E4379BC674}"/>
    <pc:docChg chg="modSld">
      <pc:chgData name="Reema Mustafa" userId="S::reema.mustafa@utsouthwestern.edu::39efff46-ab0d-4a95-a149-095c43ae7720" providerId="AD" clId="Web-{8E637A4E-F983-DFE4-37A5-A3E4379BC674}" dt="2020-10-20T18:35:53.029" v="3" actId="20577"/>
      <pc:docMkLst>
        <pc:docMk/>
      </pc:docMkLst>
      <pc:sldChg chg="modSp">
        <pc:chgData name="Reema Mustafa" userId="S::reema.mustafa@utsouthwestern.edu::39efff46-ab0d-4a95-a149-095c43ae7720" providerId="AD" clId="Web-{8E637A4E-F983-DFE4-37A5-A3E4379BC674}" dt="2020-10-20T18:35:53.029" v="3" actId="20577"/>
        <pc:sldMkLst>
          <pc:docMk/>
          <pc:sldMk cId="791251968" sldId="256"/>
        </pc:sldMkLst>
        <pc:spChg chg="mod">
          <ac:chgData name="Reema Mustafa" userId="S::reema.mustafa@utsouthwestern.edu::39efff46-ab0d-4a95-a149-095c43ae7720" providerId="AD" clId="Web-{8E637A4E-F983-DFE4-37A5-A3E4379BC674}" dt="2020-10-20T18:35:53.029" v="3" actId="20577"/>
          <ac:spMkLst>
            <pc:docMk/>
            <pc:sldMk cId="791251968" sldId="256"/>
            <ac:spMk id="4" creationId="{46F2C059-7A63-E549-94B1-A1352CA76593}"/>
          </ac:spMkLst>
        </pc:spChg>
      </pc:sldChg>
    </pc:docChg>
  </pc:docChgLst>
  <pc:docChgLst>
    <pc:chgData name="Reema Mustafa" userId="S::reema.mustafa@utsouthwestern.edu::39efff46-ab0d-4a95-a149-095c43ae7720" providerId="AD" clId="Web-{0A39DE77-3EFC-4C5E-9E7A-EB0B354856F3}"/>
    <pc:docChg chg="modSld">
      <pc:chgData name="Reema Mustafa" userId="S::reema.mustafa@utsouthwestern.edu::39efff46-ab0d-4a95-a149-095c43ae7720" providerId="AD" clId="Web-{0A39DE77-3EFC-4C5E-9E7A-EB0B354856F3}" dt="2020-12-01T18:39:46.778" v="7"/>
      <pc:docMkLst>
        <pc:docMk/>
      </pc:docMkLst>
      <pc:sldChg chg="mod modShow">
        <pc:chgData name="Reema Mustafa" userId="S::reema.mustafa@utsouthwestern.edu::39efff46-ab0d-4a95-a149-095c43ae7720" providerId="AD" clId="Web-{0A39DE77-3EFC-4C5E-9E7A-EB0B354856F3}" dt="2020-12-01T18:39:46.778" v="7"/>
        <pc:sldMkLst>
          <pc:docMk/>
          <pc:sldMk cId="2771700846" sldId="257"/>
        </pc:sldMkLst>
      </pc:sldChg>
      <pc:sldChg chg="modSp">
        <pc:chgData name="Reema Mustafa" userId="S::reema.mustafa@utsouthwestern.edu::39efff46-ab0d-4a95-a149-095c43ae7720" providerId="AD" clId="Web-{0A39DE77-3EFC-4C5E-9E7A-EB0B354856F3}" dt="2020-12-01T18:39:39.044" v="5" actId="20577"/>
        <pc:sldMkLst>
          <pc:docMk/>
          <pc:sldMk cId="3691238421" sldId="258"/>
        </pc:sldMkLst>
        <pc:spChg chg="mod">
          <ac:chgData name="Reema Mustafa" userId="S::reema.mustafa@utsouthwestern.edu::39efff46-ab0d-4a95-a149-095c43ae7720" providerId="AD" clId="Web-{0A39DE77-3EFC-4C5E-9E7A-EB0B354856F3}" dt="2020-12-01T18:39:39.044" v="5" actId="20577"/>
          <ac:spMkLst>
            <pc:docMk/>
            <pc:sldMk cId="3691238421" sldId="258"/>
            <ac:spMk id="3" creationId="{94C8073D-B576-EB41-84F6-5973241F2324}"/>
          </ac:spMkLst>
        </pc:spChg>
      </pc:sldChg>
    </pc:docChg>
  </pc:docChgLst>
  <pc:docChgLst>
    <pc:chgData name="Reema Mustafa" userId="39efff46-ab0d-4a95-a149-095c43ae7720" providerId="ADAL" clId="{32D9A5A0-FB40-E648-8F08-99DF8D97031E}"/>
    <pc:docChg chg="undo custSel addSld delSld modSld modMainMaster">
      <pc:chgData name="Reema Mustafa" userId="39efff46-ab0d-4a95-a149-095c43ae7720" providerId="ADAL" clId="{32D9A5A0-FB40-E648-8F08-99DF8D97031E}" dt="2020-11-04T20:32:39.131" v="753" actId="404"/>
      <pc:docMkLst>
        <pc:docMk/>
      </pc:docMkLst>
      <pc:sldChg chg="modSp mod modNotesTx">
        <pc:chgData name="Reema Mustafa" userId="39efff46-ab0d-4a95-a149-095c43ae7720" providerId="ADAL" clId="{32D9A5A0-FB40-E648-8F08-99DF8D97031E}" dt="2020-11-04T16:48:18.988" v="747" actId="313"/>
        <pc:sldMkLst>
          <pc:docMk/>
          <pc:sldMk cId="791251968" sldId="256"/>
        </pc:sldMkLst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k cId="791251968" sldId="256"/>
            <ac:spMk id="4" creationId="{46F2C059-7A63-E549-94B1-A1352CA76593}"/>
          </ac:spMkLst>
        </pc:spChg>
        <pc:spChg chg="mod">
          <ac:chgData name="Reema Mustafa" userId="39efff46-ab0d-4a95-a149-095c43ae7720" providerId="ADAL" clId="{32D9A5A0-FB40-E648-8F08-99DF8D97031E}" dt="2020-11-04T16:47:41.747" v="692" actId="27636"/>
          <ac:spMkLst>
            <pc:docMk/>
            <pc:sldMk cId="791251968" sldId="256"/>
            <ac:spMk id="5" creationId="{2795AAE9-80BB-944E-97D1-36899D8E95D2}"/>
          </ac:spMkLst>
        </pc:spChg>
      </pc:sldChg>
      <pc:sldChg chg="modSp mod">
        <pc:chgData name="Reema Mustafa" userId="39efff46-ab0d-4a95-a149-095c43ae7720" providerId="ADAL" clId="{32D9A5A0-FB40-E648-8F08-99DF8D97031E}" dt="2020-11-02T17:34:40.037" v="619"/>
        <pc:sldMkLst>
          <pc:docMk/>
          <pc:sldMk cId="2771700846" sldId="257"/>
        </pc:sldMkLst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k cId="2771700846" sldId="257"/>
            <ac:spMk id="4" creationId="{E928CC3A-6EFA-184A-B104-146E33BFBBFD}"/>
          </ac:spMkLst>
        </pc:spChg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k cId="2771700846" sldId="257"/>
            <ac:spMk id="5" creationId="{C5B6A0BF-2C7B-264E-BBE1-CAA03E59A34A}"/>
          </ac:spMkLst>
        </pc:spChg>
      </pc:sldChg>
      <pc:sldChg chg="modSp new mod">
        <pc:chgData name="Reema Mustafa" userId="39efff46-ab0d-4a95-a149-095c43ae7720" providerId="ADAL" clId="{32D9A5A0-FB40-E648-8F08-99DF8D97031E}" dt="2020-11-04T20:32:39.131" v="753" actId="404"/>
        <pc:sldMkLst>
          <pc:docMk/>
          <pc:sldMk cId="3691238421" sldId="258"/>
        </pc:sldMkLst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k cId="3691238421" sldId="258"/>
            <ac:spMk id="2" creationId="{CC584031-9412-2541-BA02-58886C690126}"/>
          </ac:spMkLst>
        </pc:spChg>
        <pc:spChg chg="mod">
          <ac:chgData name="Reema Mustafa" userId="39efff46-ab0d-4a95-a149-095c43ae7720" providerId="ADAL" clId="{32D9A5A0-FB40-E648-8F08-99DF8D97031E}" dt="2020-11-04T20:32:39.131" v="753" actId="404"/>
          <ac:spMkLst>
            <pc:docMk/>
            <pc:sldMk cId="3691238421" sldId="258"/>
            <ac:spMk id="3" creationId="{94C8073D-B576-EB41-84F6-5973241F2324}"/>
          </ac:spMkLst>
        </pc:spChg>
      </pc:sldChg>
      <pc:sldChg chg="addSp delSp modSp new del mod">
        <pc:chgData name="Reema Mustafa" userId="39efff46-ab0d-4a95-a149-095c43ae7720" providerId="ADAL" clId="{32D9A5A0-FB40-E648-8F08-99DF8D97031E}" dt="2020-11-03T16:29:40.298" v="684" actId="2696"/>
        <pc:sldMkLst>
          <pc:docMk/>
          <pc:sldMk cId="1611847268" sldId="259"/>
        </pc:sldMkLst>
        <pc:spChg chg="del">
          <ac:chgData name="Reema Mustafa" userId="39efff46-ab0d-4a95-a149-095c43ae7720" providerId="ADAL" clId="{32D9A5A0-FB40-E648-8F08-99DF8D97031E}" dt="2020-11-03T03:50:34.774" v="631"/>
          <ac:spMkLst>
            <pc:docMk/>
            <pc:sldMk cId="1611847268" sldId="259"/>
            <ac:spMk id="3" creationId="{A72D5A3F-3985-4145-8A2E-0269A7C80CFA}"/>
          </ac:spMkLst>
        </pc:spChg>
        <pc:spChg chg="add del">
          <ac:chgData name="Reema Mustafa" userId="39efff46-ab0d-4a95-a149-095c43ae7720" providerId="ADAL" clId="{32D9A5A0-FB40-E648-8F08-99DF8D97031E}" dt="2020-11-03T03:50:29.730" v="630"/>
          <ac:spMkLst>
            <pc:docMk/>
            <pc:sldMk cId="1611847268" sldId="259"/>
            <ac:spMk id="4" creationId="{3143CB9C-9A1C-034A-A2CD-78783D3D93BA}"/>
          </ac:spMkLst>
        </pc:spChg>
        <pc:spChg chg="add mod">
          <ac:chgData name="Reema Mustafa" userId="39efff46-ab0d-4a95-a149-095c43ae7720" providerId="ADAL" clId="{32D9A5A0-FB40-E648-8F08-99DF8D97031E}" dt="2020-11-03T16:03:51.844" v="683" actId="12789"/>
          <ac:spMkLst>
            <pc:docMk/>
            <pc:sldMk cId="1611847268" sldId="259"/>
            <ac:spMk id="9" creationId="{A48A89BA-A0ED-5B4B-8700-D5C1B3CD3E18}"/>
          </ac:spMkLst>
        </pc:spChg>
        <pc:picChg chg="add mod">
          <ac:chgData name="Reema Mustafa" userId="39efff46-ab0d-4a95-a149-095c43ae7720" providerId="ADAL" clId="{32D9A5A0-FB40-E648-8F08-99DF8D97031E}" dt="2020-11-03T16:03:51.844" v="683" actId="12789"/>
          <ac:picMkLst>
            <pc:docMk/>
            <pc:sldMk cId="1611847268" sldId="259"/>
            <ac:picMk id="6" creationId="{6D87F7AF-096F-2C4F-8505-BC2167C6C3EB}"/>
          </ac:picMkLst>
        </pc:picChg>
        <pc:picChg chg="add del mod modCrop">
          <ac:chgData name="Reema Mustafa" userId="39efff46-ab0d-4a95-a149-095c43ae7720" providerId="ADAL" clId="{32D9A5A0-FB40-E648-8F08-99DF8D97031E}" dt="2020-11-03T03:55:12.629" v="654" actId="478"/>
          <ac:picMkLst>
            <pc:docMk/>
            <pc:sldMk cId="1611847268" sldId="259"/>
            <ac:picMk id="8" creationId="{4C5B5D9C-C30E-2D45-91B0-7121A01ED6EE}"/>
          </ac:picMkLst>
        </pc:picChg>
        <pc:picChg chg="add del mod modCrop">
          <ac:chgData name="Reema Mustafa" userId="39efff46-ab0d-4a95-a149-095c43ae7720" providerId="ADAL" clId="{32D9A5A0-FB40-E648-8F08-99DF8D97031E}" dt="2020-11-03T03:59:04.999" v="676" actId="478"/>
          <ac:picMkLst>
            <pc:docMk/>
            <pc:sldMk cId="1611847268" sldId="259"/>
            <ac:picMk id="11" creationId="{0A9B9083-EB17-7E44-83F3-A99E2FD17629}"/>
          </ac:picMkLst>
        </pc:picChg>
      </pc:sldChg>
      <pc:sldChg chg="modSp new del">
        <pc:chgData name="Reema Mustafa" userId="39efff46-ab0d-4a95-a149-095c43ae7720" providerId="ADAL" clId="{32D9A5A0-FB40-E648-8F08-99DF8D97031E}" dt="2020-11-02T17:34:42.702" v="620" actId="2696"/>
        <pc:sldMkLst>
          <pc:docMk/>
          <pc:sldMk cId="3602752264" sldId="259"/>
        </pc:sldMkLst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k cId="3602752264" sldId="259"/>
            <ac:spMk id="2" creationId="{0CB80C68-F58E-FD42-BBEF-BB0ADD6A5810}"/>
          </ac:spMkLst>
        </pc:spChg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k cId="3602752264" sldId="259"/>
            <ac:spMk id="3" creationId="{7815DD44-CDA3-794C-8A15-2778CE2048DD}"/>
          </ac:spMkLst>
        </pc:spChg>
      </pc:sldChg>
      <pc:sldMasterChg chg="modSp modSldLayout">
        <pc:chgData name="Reema Mustafa" userId="39efff46-ab0d-4a95-a149-095c43ae7720" providerId="ADAL" clId="{32D9A5A0-FB40-E648-8F08-99DF8D97031E}" dt="2020-11-02T17:34:40.037" v="619"/>
        <pc:sldMasterMkLst>
          <pc:docMk/>
          <pc:sldMasterMk cId="368378029" sldId="2147483648"/>
        </pc:sldMasterMkLst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asterMk cId="368378029" sldId="2147483648"/>
            <ac:spMk id="2" creationId="{CC28EE9C-46C0-0942-ABFA-444B8DF44F3F}"/>
          </ac:spMkLst>
        </pc:spChg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asterMk cId="368378029" sldId="2147483648"/>
            <ac:spMk id="3" creationId="{79029C4B-B21C-EA45-9F72-F8A0DEF076EF}"/>
          </ac:spMkLst>
        </pc:spChg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asterMk cId="368378029" sldId="2147483648"/>
            <ac:spMk id="4" creationId="{38C45B0D-B90A-5A4B-8207-3065726CF0ED}"/>
          </ac:spMkLst>
        </pc:spChg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asterMk cId="368378029" sldId="2147483648"/>
            <ac:spMk id="5" creationId="{D60329F5-39EE-7E4E-AE50-EFB352BC6EEC}"/>
          </ac:spMkLst>
        </pc:spChg>
        <pc:spChg chg="mod">
          <ac:chgData name="Reema Mustafa" userId="39efff46-ab0d-4a95-a149-095c43ae7720" providerId="ADAL" clId="{32D9A5A0-FB40-E648-8F08-99DF8D97031E}" dt="2020-11-02T17:34:40.037" v="619"/>
          <ac:spMkLst>
            <pc:docMk/>
            <pc:sldMasterMk cId="368378029" sldId="2147483648"/>
            <ac:spMk id="6" creationId="{EFE166C0-157C-5C4A-AD7C-4299C1D8E462}"/>
          </ac:spMkLst>
        </pc:sp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3543114609" sldId="2147483649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543114609" sldId="2147483649"/>
              <ac:spMk id="2" creationId="{8A8BCB6A-BC7E-D24E-AEBA-B1CEDDDDA488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543114609" sldId="2147483649"/>
              <ac:spMk id="3" creationId="{F1AED8EC-391F-154F-AA2A-31E09F4CA55A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543114609" sldId="2147483649"/>
              <ac:spMk id="7" creationId="{4EDB513E-C28E-F042-A75E-8F236FDD2E18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543114609" sldId="2147483649"/>
              <ac:spMk id="8" creationId="{D987AC7D-5B28-DA40-B9FD-96A112DB4B65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543114609" sldId="2147483649"/>
              <ac:spMk id="9" creationId="{51B89AA6-C0F5-3A44-ACED-10F9495FA094}"/>
            </ac:spMkLst>
          </pc:spChg>
          <pc:picChg chg="mod">
            <ac:chgData name="Reema Mustafa" userId="39efff46-ab0d-4a95-a149-095c43ae7720" providerId="ADAL" clId="{32D9A5A0-FB40-E648-8F08-99DF8D97031E}" dt="2020-11-02T17:34:40.037" v="619"/>
            <ac:picMkLst>
              <pc:docMk/>
              <pc:sldMasterMk cId="368378029" sldId="2147483648"/>
              <pc:sldLayoutMk cId="3543114609" sldId="2147483649"/>
              <ac:picMk id="10" creationId="{D9104225-CE49-464A-8C76-FC531619D316}"/>
            </ac:picMkLst>
          </pc:pic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2846862562" sldId="2147483650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2846862562" sldId="2147483650"/>
              <ac:spMk id="2" creationId="{D5BBEC8F-1D29-CC45-ABBA-E9C4A9250502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2846862562" sldId="2147483650"/>
              <ac:spMk id="3" creationId="{BA4713ED-6EA3-2F4F-A66F-1AD69C2EDDA7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2846862562" sldId="2147483650"/>
              <ac:spMk id="7" creationId="{516661C8-59A5-6A48-BF89-41720FFFC622}"/>
            </ac:spMkLst>
          </pc:spChg>
          <pc:picChg chg="mod">
            <ac:chgData name="Reema Mustafa" userId="39efff46-ab0d-4a95-a149-095c43ae7720" providerId="ADAL" clId="{32D9A5A0-FB40-E648-8F08-99DF8D97031E}" dt="2020-11-02T17:34:40.037" v="619"/>
            <ac:picMkLst>
              <pc:docMk/>
              <pc:sldMasterMk cId="368378029" sldId="2147483648"/>
              <pc:sldLayoutMk cId="2846862562" sldId="2147483650"/>
              <ac:picMk id="9" creationId="{42CD6AD5-A88E-A940-8E61-9354BFA0AC7C}"/>
            </ac:picMkLst>
          </pc:picChg>
          <pc:cxnChg chg="mod">
            <ac:chgData name="Reema Mustafa" userId="39efff46-ab0d-4a95-a149-095c43ae7720" providerId="ADAL" clId="{32D9A5A0-FB40-E648-8F08-99DF8D97031E}" dt="2020-11-02T17:34:40.037" v="619"/>
            <ac:cxnSpMkLst>
              <pc:docMk/>
              <pc:sldMasterMk cId="368378029" sldId="2147483648"/>
              <pc:sldLayoutMk cId="2846862562" sldId="2147483650"/>
              <ac:cxnSpMk id="8" creationId="{F4902E3B-8353-1C49-B4AB-2E735F51370C}"/>
            </ac:cxnSpMkLst>
          </pc:cxn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3078795390" sldId="2147483651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078795390" sldId="2147483651"/>
              <ac:spMk id="2" creationId="{D7E97323-E5AA-A44B-99C3-31FFDAEDA594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3078795390" sldId="2147483651"/>
              <ac:spMk id="3" creationId="{996A8BC9-97D2-3548-8111-7A6155FF6F84}"/>
            </ac:spMkLst>
          </pc:sp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293662328" sldId="2147483652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293662328" sldId="2147483652"/>
              <ac:spMk id="3" creationId="{EAABD773-9BDB-0845-9060-CE7AEC3FD868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293662328" sldId="2147483652"/>
              <ac:spMk id="4" creationId="{BC34E24B-3D45-6C44-BB39-43F9BB080216}"/>
            </ac:spMkLst>
          </pc:sp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1939122610" sldId="2147483653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939122610" sldId="2147483653"/>
              <ac:spMk id="2" creationId="{8B9B0BE1-ACC3-0441-88BC-D3F1E2CCCB8A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939122610" sldId="2147483653"/>
              <ac:spMk id="3" creationId="{081AA4E0-9163-8C48-847D-DE819C4F8530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939122610" sldId="2147483653"/>
              <ac:spMk id="4" creationId="{EA3416D4-C59C-5B44-B31A-FCC7514BEF6C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939122610" sldId="2147483653"/>
              <ac:spMk id="5" creationId="{88305BFE-FF35-6A41-A797-10CB8D1FF96F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939122610" sldId="2147483653"/>
              <ac:spMk id="6" creationId="{E28CA066-5195-2F4C-B851-133143E034D1}"/>
            </ac:spMkLst>
          </pc:sp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4173346949" sldId="2147483656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4173346949" sldId="2147483656"/>
              <ac:spMk id="2" creationId="{801D2522-161C-064C-B61E-31AF788C7ABE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4173346949" sldId="2147483656"/>
              <ac:spMk id="3" creationId="{3DE30575-BD55-C445-B77E-756B11DCAA73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4173346949" sldId="2147483656"/>
              <ac:spMk id="4" creationId="{CECC0D97-2A59-D840-A1C8-22E22348E6D1}"/>
            </ac:spMkLst>
          </pc:sp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1854450843" sldId="2147483657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854450843" sldId="2147483657"/>
              <ac:spMk id="2" creationId="{E0274B19-D672-724D-B6CF-539AEAC1C802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854450843" sldId="2147483657"/>
              <ac:spMk id="3" creationId="{6660F851-506F-9A43-8BF5-E6B3234BCDC3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1854450843" sldId="2147483657"/>
              <ac:spMk id="4" creationId="{9387639E-396C-7341-8507-3AE96EE1B8E4}"/>
            </ac:spMkLst>
          </pc:spChg>
        </pc:sldLayoutChg>
        <pc:sldLayoutChg chg="modSp">
          <pc:chgData name="Reema Mustafa" userId="39efff46-ab0d-4a95-a149-095c43ae7720" providerId="ADAL" clId="{32D9A5A0-FB40-E648-8F08-99DF8D97031E}" dt="2020-11-02T17:34:40.037" v="619"/>
          <pc:sldLayoutMkLst>
            <pc:docMk/>
            <pc:sldMasterMk cId="368378029" sldId="2147483648"/>
            <pc:sldLayoutMk cId="4064238863" sldId="2147483659"/>
          </pc:sldLayoutMkLst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4064238863" sldId="2147483659"/>
              <ac:spMk id="2" creationId="{28CBF26B-AAA4-E345-A9BA-775ABEB3F00E}"/>
            </ac:spMkLst>
          </pc:spChg>
          <pc:spChg chg="mod">
            <ac:chgData name="Reema Mustafa" userId="39efff46-ab0d-4a95-a149-095c43ae7720" providerId="ADAL" clId="{32D9A5A0-FB40-E648-8F08-99DF8D97031E}" dt="2020-11-02T17:34:40.037" v="619"/>
            <ac:spMkLst>
              <pc:docMk/>
              <pc:sldMasterMk cId="368378029" sldId="2147483648"/>
              <pc:sldLayoutMk cId="4064238863" sldId="2147483659"/>
              <ac:spMk id="3" creationId="{A1CCFFD7-10F9-EB47-9CE6-CD857ED26A2E}"/>
            </ac:spMkLst>
          </pc:spChg>
        </pc:sldLayoutChg>
      </pc:sldMasterChg>
      <pc:sldMasterChg chg="modSldLayout">
        <pc:chgData name="Reema Mustafa" userId="39efff46-ab0d-4a95-a149-095c43ae7720" providerId="ADAL" clId="{32D9A5A0-FB40-E648-8F08-99DF8D97031E}" dt="2020-11-02T17:34:36.817" v="614"/>
        <pc:sldMasterMkLst>
          <pc:docMk/>
          <pc:sldMasterMk cId="2782146381" sldId="2147483660"/>
        </pc:sldMasterMkLst>
        <pc:sldLayoutChg chg="addSp">
          <pc:chgData name="Reema Mustafa" userId="39efff46-ab0d-4a95-a149-095c43ae7720" providerId="ADAL" clId="{32D9A5A0-FB40-E648-8F08-99DF8D97031E}" dt="2020-11-02T17:34:36.817" v="614"/>
          <pc:sldLayoutMkLst>
            <pc:docMk/>
            <pc:sldMasterMk cId="2782146381" sldId="2147483660"/>
            <pc:sldLayoutMk cId="136290732" sldId="2147483661"/>
          </pc:sldLayoutMkLst>
          <pc:spChg chg="add">
            <ac:chgData name="Reema Mustafa" userId="39efff46-ab0d-4a95-a149-095c43ae7720" providerId="ADAL" clId="{32D9A5A0-FB40-E648-8F08-99DF8D97031E}" dt="2020-11-02T17:34:36.817" v="614"/>
            <ac:spMkLst>
              <pc:docMk/>
              <pc:sldMasterMk cId="2782146381" sldId="2147483660"/>
              <pc:sldLayoutMk cId="136290732" sldId="2147483661"/>
              <ac:spMk id="7" creationId="{E65F5F49-2A9F-724D-91EB-3ED2EF58B186}"/>
            </ac:spMkLst>
          </pc:spChg>
          <pc:spChg chg="add">
            <ac:chgData name="Reema Mustafa" userId="39efff46-ab0d-4a95-a149-095c43ae7720" providerId="ADAL" clId="{32D9A5A0-FB40-E648-8F08-99DF8D97031E}" dt="2020-11-02T17:34:36.817" v="614"/>
            <ac:spMkLst>
              <pc:docMk/>
              <pc:sldMasterMk cId="2782146381" sldId="2147483660"/>
              <pc:sldLayoutMk cId="136290732" sldId="2147483661"/>
              <ac:spMk id="8" creationId="{56BA9CB9-B0BF-0E48-B945-82163E9F6575}"/>
            </ac:spMkLst>
          </pc:spChg>
          <pc:spChg chg="add">
            <ac:chgData name="Reema Mustafa" userId="39efff46-ab0d-4a95-a149-095c43ae7720" providerId="ADAL" clId="{32D9A5A0-FB40-E648-8F08-99DF8D97031E}" dt="2020-11-02T17:34:36.817" v="614"/>
            <ac:spMkLst>
              <pc:docMk/>
              <pc:sldMasterMk cId="2782146381" sldId="2147483660"/>
              <pc:sldLayoutMk cId="136290732" sldId="2147483661"/>
              <ac:spMk id="9" creationId="{4413072A-D421-0340-8FF0-239EBD53D965}"/>
            </ac:spMkLst>
          </pc:spChg>
          <pc:picChg chg="add">
            <ac:chgData name="Reema Mustafa" userId="39efff46-ab0d-4a95-a149-095c43ae7720" providerId="ADAL" clId="{32D9A5A0-FB40-E648-8F08-99DF8D97031E}" dt="2020-11-02T17:34:36.817" v="614"/>
            <ac:picMkLst>
              <pc:docMk/>
              <pc:sldMasterMk cId="2782146381" sldId="2147483660"/>
              <pc:sldLayoutMk cId="136290732" sldId="2147483661"/>
              <ac:picMk id="10" creationId="{3FB2B3D6-3CC6-BB45-BEBD-659C4747919D}"/>
            </ac:picMkLst>
          </pc:picChg>
        </pc:sldLayoutChg>
        <pc:sldLayoutChg chg="addSp">
          <pc:chgData name="Reema Mustafa" userId="39efff46-ab0d-4a95-a149-095c43ae7720" providerId="ADAL" clId="{32D9A5A0-FB40-E648-8F08-99DF8D97031E}" dt="2020-11-02T17:34:36.817" v="614"/>
          <pc:sldLayoutMkLst>
            <pc:docMk/>
            <pc:sldMasterMk cId="2782146381" sldId="2147483660"/>
            <pc:sldLayoutMk cId="3238571583" sldId="2147483662"/>
          </pc:sldLayoutMkLst>
          <pc:spChg chg="add">
            <ac:chgData name="Reema Mustafa" userId="39efff46-ab0d-4a95-a149-095c43ae7720" providerId="ADAL" clId="{32D9A5A0-FB40-E648-8F08-99DF8D97031E}" dt="2020-11-02T17:34:36.817" v="614"/>
            <ac:spMkLst>
              <pc:docMk/>
              <pc:sldMasterMk cId="2782146381" sldId="2147483660"/>
              <pc:sldLayoutMk cId="3238571583" sldId="2147483662"/>
              <ac:spMk id="7" creationId="{E997ADE8-B1E7-D947-B295-58EE3D89942D}"/>
            </ac:spMkLst>
          </pc:spChg>
          <pc:picChg chg="add">
            <ac:chgData name="Reema Mustafa" userId="39efff46-ab0d-4a95-a149-095c43ae7720" providerId="ADAL" clId="{32D9A5A0-FB40-E648-8F08-99DF8D97031E}" dt="2020-11-02T17:34:36.817" v="614"/>
            <ac:picMkLst>
              <pc:docMk/>
              <pc:sldMasterMk cId="2782146381" sldId="2147483660"/>
              <pc:sldLayoutMk cId="3238571583" sldId="2147483662"/>
              <ac:picMk id="9" creationId="{521A91AC-5F19-DC4E-8ED1-3D50CB3B5D27}"/>
            </ac:picMkLst>
          </pc:picChg>
          <pc:cxnChg chg="add">
            <ac:chgData name="Reema Mustafa" userId="39efff46-ab0d-4a95-a149-095c43ae7720" providerId="ADAL" clId="{32D9A5A0-FB40-E648-8F08-99DF8D97031E}" dt="2020-11-02T17:34:36.817" v="614"/>
            <ac:cxnSpMkLst>
              <pc:docMk/>
              <pc:sldMasterMk cId="2782146381" sldId="2147483660"/>
              <pc:sldLayoutMk cId="3238571583" sldId="2147483662"/>
              <ac:cxnSpMk id="8" creationId="{8E942502-D470-2941-A382-1749149AEC9C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5BC3E-960D-FD40-B885-48493F48E89D}" type="datetimeFigureOut">
              <a:rPr lang="en-US" smtClean="0"/>
              <a:t>12/1/20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360AE-5F7A-EB42-8584-29794B551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51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DB513E-C28E-F042-A75E-8F236FDD2E18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7AC7D-5B28-DA40-B9FD-96A112DB4B65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B89AA6-C0F5-3A44-ACED-10F9495FA094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" name="Picture 26" descr="NewLogo_wht.png">
            <a:extLst>
              <a:ext uri="{FF2B5EF4-FFF2-40B4-BE49-F238E27FC236}">
                <a16:creationId xmlns:a16="http://schemas.microsoft.com/office/drawing/2014/main" id="{D9104225-CE49-464A-8C76-FC531619D3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8BCB6A-BC7E-D24E-AEBA-B1CEDDDD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10515600" cy="2420938"/>
          </a:xfrm>
        </p:spPr>
        <p:txBody>
          <a:bodyPr anchor="b"/>
          <a:lstStyle>
            <a:lvl1pPr algn="ctr">
              <a:defRPr sz="54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ED8EC-391F-154F-AA2A-31E09F4CA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352801"/>
            <a:ext cx="10515600" cy="2031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BFE8A-B8AC-3840-B7EC-203DCC06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D0784-7F08-A64D-AE0D-54FBA07C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754FF-9E30-7942-8A74-3190E5A2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1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0DD8-F5A7-D54F-84E9-3166E23A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CA3B1-7C81-E543-8E50-6F8ECBA47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1B71D-D906-9F47-88EB-D7448314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C1A53-F39B-3E4C-AE3E-68E70BB5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B5C1-4BBB-924D-B7A8-4A143F3D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8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BF26B-AAA4-E345-A9BA-775ABEB3F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CFFD7-10F9-EB47-9CE6-CD857ED26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BD5CF-0205-3A43-82BD-8DC93C56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96B7C-BDEE-FB43-9FDE-EC3AAE4EF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5A2C9-E372-644D-B8EC-BF986792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3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6661C8-59A5-6A48-BF89-41720FFFC622}"/>
              </a:ext>
            </a:extLst>
          </p:cNvPr>
          <p:cNvSpPr/>
          <p:nvPr userDrawn="1"/>
        </p:nvSpPr>
        <p:spPr>
          <a:xfrm>
            <a:off x="11114" y="0"/>
            <a:ext cx="12180887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6"/>
            <a:ext cx="10785475" cy="48366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686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7323-E5AA-A44B-99C3-31FFDAED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A8BC9-97D2-3548-8111-7A6155FF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48A79-F720-E64D-8DAF-74EA52B1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072A-9A7F-2449-8288-B9FB2A88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78385-B7D9-934C-B316-3169853C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95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A9117-8029-3341-B9D6-CC0824C24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BD773-9BDB-0845-9060-CE7AEC3FD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4E24B-3D45-6C44-BB39-43F9BB080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4E137-9C66-3D48-BF55-65A99D53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641F-CB70-CA4E-9904-C8F28004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A7E8A-6958-B849-A096-3F086C49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0BE1-ACC3-0441-88BC-D3F1E2CCC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AA4E0-9163-8C48-847D-DE819C4F8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416D4-C59C-5B44-B31A-FCC7514BE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05BFE-FF35-6A41-A797-10CB8D1FF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CA066-5195-2F4C-B851-133143E03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43B17-DBB1-4045-BB1D-EA420B4C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E92F8-B1DC-8C41-9970-F8A6E531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9A3B1-D07E-4140-B601-AB57FA23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2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5554-6118-1C4E-A302-BD93EA6F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6D16E-AC54-F144-8848-90618796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CE5D5-12D5-BB48-A968-A4B6DC58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1AB4D-0C29-C348-B9E1-B8F06C06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9A63E-D96A-8242-BDE5-0FFEEAFD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A91B8-01DF-3649-BC07-0E2B3817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B81E2-2281-7D46-BA2B-D14FC785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11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2522-161C-064C-B61E-31AF788C7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30575-BD55-C445-B77E-756B11DC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C0D97-2A59-D840-A1C8-22E22348E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FEEA3-A48D-B645-903E-44CE8C54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FB3DF-61B7-D94F-BEAC-BAE37156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66B88-5ECD-0E4D-8B20-19272AC7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4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74B19-D672-724D-B6CF-539AEAC1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0F851-506F-9A43-8BF5-E6B3234BC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7639E-396C-7341-8507-3AE96EE1B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9195D-6A9D-3B4A-BF37-14FBD065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5224E-BF19-2B48-9B12-635355B8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329C4-B1BD-6D4A-AA2B-51B59447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5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28EE9C-46C0-0942-ABFA-444B8DF4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29C4B-B21C-EA45-9F72-F8A0DEF07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45B0D-B90A-5A4B-8207-3065726CF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080E-5591-F846-86A5-7108E89159D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329F5-39EE-7E4E-AE50-EFB352BC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166C0-157C-5C4A-AD7C-4299C1D8E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me.utsouthwestern.edu/cod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me.utsouthwestern.edu/my/edit/mobi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365427-4555-6944-9BF6-B96DC704C2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6400" u="sng" dirty="0"/>
              <a:t>Text</a:t>
            </a:r>
            <a:r>
              <a:rPr lang="en-US" sz="6400" dirty="0"/>
              <a:t> </a:t>
            </a:r>
            <a:r>
              <a:rPr lang="en-US" sz="6400" spc="300" dirty="0">
                <a:highlight>
                  <a:srgbClr val="FFFF00"/>
                </a:highlight>
              </a:rPr>
              <a:t>XXXXXX</a:t>
            </a:r>
            <a:r>
              <a:rPr lang="en-US" sz="6400" dirty="0"/>
              <a:t> to 972-573-8343 </a:t>
            </a:r>
            <a:br>
              <a:rPr lang="en-US" sz="3600" dirty="0"/>
            </a:br>
            <a:r>
              <a:rPr lang="en-US" sz="3700" dirty="0"/>
              <a:t>to receive CME or attendance credit for this session 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8D227C6-5D2B-1848-91C6-76AA4D8BA2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Event ID for this session is available </a:t>
            </a:r>
            <a:r>
              <a:rPr lang="en-US" sz="2800" b="1" i="1" u="sng" dirty="0"/>
              <a:t>today only</a:t>
            </a:r>
            <a:r>
              <a:rPr lang="en-US" sz="2800" dirty="0"/>
              <a:t>! </a:t>
            </a:r>
            <a:endParaRPr lang="en-US" sz="2800" dirty="0"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You will receive a text confirming your attendance has been recorded</a:t>
            </a:r>
            <a:endParaRPr lang="en-US" dirty="0">
              <a:cs typeface="Calibri" panose="020F0502020204030204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Alternatively, attendance can be recorded online through your desktop or mobile web browser by going to </a:t>
            </a:r>
            <a:r>
              <a:rPr lang="en-US" dirty="0">
                <a:solidFill>
                  <a:srgbClr val="004178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cme.utsouthwestern.edu/code</a:t>
            </a:r>
            <a:r>
              <a:rPr lang="en-US" dirty="0">
                <a:solidFill>
                  <a:srgbClr val="004178"/>
                </a:solidFill>
                <a:ea typeface="+mn-lt"/>
                <a:cs typeface="+mn-lt"/>
              </a:rPr>
              <a:t> 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(you must be signed into your </a:t>
            </a:r>
            <a:r>
              <a:rPr lang="en-US" dirty="0" err="1">
                <a:ea typeface="+mn-lt"/>
                <a:cs typeface="+mn-lt"/>
              </a:rPr>
              <a:t>cme.utsouthwestern.edu</a:t>
            </a:r>
            <a:r>
              <a:rPr lang="en-US" dirty="0">
                <a:ea typeface="+mn-lt"/>
                <a:cs typeface="+mn-lt"/>
              </a:rPr>
              <a:t> profile to access)</a:t>
            </a:r>
          </a:p>
        </p:txBody>
      </p:sp>
    </p:spTree>
    <p:extLst>
      <p:ext uri="{BB962C8B-B14F-4D97-AF65-F5344CB8AC3E}">
        <p14:creationId xmlns:p14="http://schemas.microsoft.com/office/powerpoint/2010/main" val="118766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84031-9412-2541-BA02-58886C690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Coming soon! New sign-in method for CME credit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8073D-B576-EB41-84F6-5973241F2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8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 COMING SOON!  </a:t>
            </a:r>
            <a:br>
              <a:rPr lang="en-US" sz="4800" b="1" i="1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endParaRPr lang="en-US" sz="3600" b="1" i="1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marL="227965" indent="-227965"/>
            <a:r>
              <a:rPr lang="en-US" dirty="0"/>
              <a:t>Starting 12/14, instead of </a:t>
            </a:r>
            <a:r>
              <a:rPr lang="en-US" b="1" i="1" dirty="0"/>
              <a:t>calling</a:t>
            </a:r>
            <a:r>
              <a:rPr lang="en-US" dirty="0"/>
              <a:t> in to receive credit, you will </a:t>
            </a:r>
            <a:r>
              <a:rPr lang="en-US" b="1" i="1" dirty="0"/>
              <a:t>text</a:t>
            </a:r>
            <a:r>
              <a:rPr lang="en-US" dirty="0"/>
              <a:t> the Event ID to sign-in and receive CME or attendance credit</a:t>
            </a:r>
            <a:endParaRPr lang="en-US" dirty="0">
              <a:cs typeface="Calibri"/>
            </a:endParaRPr>
          </a:p>
          <a:p>
            <a:pPr marL="227965" indent="-227965"/>
            <a:r>
              <a:rPr lang="en-US" dirty="0"/>
              <a:t>Make sure your mobile number is saved in your CME profile at </a:t>
            </a:r>
            <a:r>
              <a:rPr lang="en-US" dirty="0">
                <a:solidFill>
                  <a:srgbClr val="00417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cme.utsouthwestern.edu/my/edit/mobile</a:t>
            </a:r>
            <a:r>
              <a:rPr lang="en-US" dirty="0">
                <a:solidFill>
                  <a:srgbClr val="004178"/>
                </a:solidFill>
              </a:rPr>
              <a:t> 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123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B503C9D1A84942BCAC420565CFCDCD" ma:contentTypeVersion="11" ma:contentTypeDescription="Create a new document." ma:contentTypeScope="" ma:versionID="831a53e35ea121b8168500740094cb00">
  <xsd:schema xmlns:xsd="http://www.w3.org/2001/XMLSchema" xmlns:xs="http://www.w3.org/2001/XMLSchema" xmlns:p="http://schemas.microsoft.com/office/2006/metadata/properties" xmlns:ns2="68b05c90-5b3c-4e2d-b169-cdb4f2f435d2" xmlns:ns3="d286f023-895e-4cb9-b0e8-e012496167ec" targetNamespace="http://schemas.microsoft.com/office/2006/metadata/properties" ma:root="true" ma:fieldsID="6e34d788fdc3806611e290a60ac62a0d" ns2:_="" ns3:_="">
    <xsd:import namespace="68b05c90-5b3c-4e2d-b169-cdb4f2f435d2"/>
    <xsd:import namespace="d286f023-895e-4cb9-b0e8-e012496167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05c90-5b3c-4e2d-b169-cdb4f2f43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6f023-895e-4cb9-b0e8-e012496167e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ADBB5F-1EBE-4E41-8FBB-F59880791AEA}">
  <ds:schemaRefs>
    <ds:schemaRef ds:uri="68b05c90-5b3c-4e2d-b169-cdb4f2f435d2"/>
    <ds:schemaRef ds:uri="d286f023-895e-4cb9-b0e8-e012496167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FF1D35F-9EF1-4AF7-BFB2-C1C7F2F09023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d286f023-895e-4cb9-b0e8-e012496167ec"/>
    <ds:schemaRef ds:uri="http://schemas.openxmlformats.org/package/2006/metadata/core-properties"/>
    <ds:schemaRef ds:uri="http://www.w3.org/XML/1998/namespace"/>
    <ds:schemaRef ds:uri="http://purl.org/dc/dcmitype/"/>
    <ds:schemaRef ds:uri="68b05c90-5b3c-4e2d-b169-cdb4f2f435d2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BA557AA-240C-448B-9ECB-B402049BE6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139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Text XXXXXX to 972-573-8343  to receive CME or attendance credit for this session </vt:lpstr>
      <vt:lpstr>Coming soon! New sign-in method for CME credit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to Sign-in (New sign-in metod)</dc:title>
  <dc:creator>Reema Mustafa</dc:creator>
  <cp:lastModifiedBy>Reema Mustafa</cp:lastModifiedBy>
  <cp:revision>35</cp:revision>
  <dcterms:created xsi:type="dcterms:W3CDTF">2020-09-21T15:39:52Z</dcterms:created>
  <dcterms:modified xsi:type="dcterms:W3CDTF">2020-12-01T19:43:27Z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0x01010057B503C9D1A84942BCAC420565CFCDCD</vt:lpwstr>
  </property>
</Properties>
</file>