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830"/>
  </p:normalViewPr>
  <p:slideViewPr>
    <p:cSldViewPr snapToGrid="0" snapToObjects="1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33466-18EB-7F4B-BB01-F6D2834B0A7F}" type="datetimeFigureOut">
              <a:rPr lang="en-US" smtClean="0"/>
              <a:t>12/9/20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CA603-EBC1-4143-A1BF-28B1503C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290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Replace &lt;Event ID&gt; with the unique code for this session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4360AE-5F7A-EB42-8584-29794B551F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7062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EDB513E-C28E-F042-A75E-8F236FDD2E18}"/>
              </a:ext>
            </a:extLst>
          </p:cNvPr>
          <p:cNvSpPr/>
          <p:nvPr userDrawn="1"/>
        </p:nvSpPr>
        <p:spPr>
          <a:xfrm>
            <a:off x="0" y="2420938"/>
            <a:ext cx="12192000" cy="31496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000000">
                  <a:alpha val="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87AC7D-5B28-DA40-B9FD-96A112DB4B65}"/>
              </a:ext>
            </a:extLst>
          </p:cNvPr>
          <p:cNvSpPr/>
          <p:nvPr userDrawn="1"/>
        </p:nvSpPr>
        <p:spPr>
          <a:xfrm>
            <a:off x="0" y="5570538"/>
            <a:ext cx="12192000" cy="128746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B89AA6-C0F5-3A44-ACED-10F9495FA094}"/>
              </a:ext>
            </a:extLst>
          </p:cNvPr>
          <p:cNvSpPr/>
          <p:nvPr userDrawn="1"/>
        </p:nvSpPr>
        <p:spPr>
          <a:xfrm>
            <a:off x="0" y="5802315"/>
            <a:ext cx="12192000" cy="1069975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" name="Picture 26" descr="NewLogo_wht.png">
            <a:extLst>
              <a:ext uri="{FF2B5EF4-FFF2-40B4-BE49-F238E27FC236}">
                <a16:creationId xmlns:a16="http://schemas.microsoft.com/office/drawing/2014/main" id="{D9104225-CE49-464A-8C76-FC531619D3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25" y="5892800"/>
            <a:ext cx="3016251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8BCB6A-BC7E-D24E-AEBA-B1CEDDDDA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0"/>
            <a:ext cx="10515600" cy="2420938"/>
          </a:xfrm>
        </p:spPr>
        <p:txBody>
          <a:bodyPr anchor="b"/>
          <a:lstStyle>
            <a:lvl1pPr algn="ctr">
              <a:defRPr sz="5400" b="1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AED8EC-391F-154F-AA2A-31E09F4CA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352801"/>
            <a:ext cx="10515600" cy="20319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BFE8A-B8AC-3840-B7EC-203DCC060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D0784-7F08-A64D-AE0D-54FBA07C6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754FF-9E30-7942-8A74-3190E5A22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6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74B19-D672-724D-B6CF-539AEAC1C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60F851-506F-9A43-8BF5-E6B3234BC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87639E-396C-7341-8507-3AE96EE1B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9195D-6A9D-3B4A-BF37-14FBD0650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5224E-BF19-2B48-9B12-635355B8A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329C4-B1BD-6D4A-AA2B-51B59447D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3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20DD8-F5A7-D54F-84E9-3166E23A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9CA3B1-7C81-E543-8E50-6F8ECBA47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1B71D-D906-9F47-88EB-D7448314B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C1A53-F39B-3E4C-AE3E-68E70BB5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0B5C1-4BBB-924D-B7A8-4A143F3DF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49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CBF26B-AAA4-E345-A9BA-775ABEB3F0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CCFFD7-10F9-EB47-9CE6-CD857ED26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BD5CF-0205-3A43-82BD-8DC93C560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96B7C-BDEE-FB43-9FDE-EC3AAE4EF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5A2C9-E372-644D-B8EC-BF986792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75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6661C8-59A5-6A48-BF89-41720FFFC622}"/>
              </a:ext>
            </a:extLst>
          </p:cNvPr>
          <p:cNvSpPr/>
          <p:nvPr userDrawn="1"/>
        </p:nvSpPr>
        <p:spPr>
          <a:xfrm>
            <a:off x="11114" y="0"/>
            <a:ext cx="12180887" cy="1193800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4902E3B-8353-1C49-B4AB-2E735F51370C}"/>
              </a:ext>
            </a:extLst>
          </p:cNvPr>
          <p:cNvCxnSpPr/>
          <p:nvPr userDrawn="1"/>
        </p:nvCxnSpPr>
        <p:spPr>
          <a:xfrm>
            <a:off x="768351" y="6321425"/>
            <a:ext cx="10785475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NewLogo.png">
            <a:extLst>
              <a:ext uri="{FF2B5EF4-FFF2-40B4-BE49-F238E27FC236}">
                <a16:creationId xmlns:a16="http://schemas.microsoft.com/office/drawing/2014/main" id="{42CD6AD5-A88E-A940-8E61-9354BFA0AC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339" y="6369050"/>
            <a:ext cx="15446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BBEC8F-1D29-CC45-ABBA-E9C4A9250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37" y="49212"/>
            <a:ext cx="10785475" cy="1097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713ED-6EA3-2F4F-A66F-1AD69C2ED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349" y="1340286"/>
            <a:ext cx="10785475" cy="48366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803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4902E3B-8353-1C49-B4AB-2E735F51370C}"/>
              </a:ext>
            </a:extLst>
          </p:cNvPr>
          <p:cNvCxnSpPr/>
          <p:nvPr userDrawn="1"/>
        </p:nvCxnSpPr>
        <p:spPr>
          <a:xfrm>
            <a:off x="768351" y="6321425"/>
            <a:ext cx="10785475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NewLogo.png">
            <a:extLst>
              <a:ext uri="{FF2B5EF4-FFF2-40B4-BE49-F238E27FC236}">
                <a16:creationId xmlns:a16="http://schemas.microsoft.com/office/drawing/2014/main" id="{42CD6AD5-A88E-A940-8E61-9354BFA0AC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339" y="6369050"/>
            <a:ext cx="15446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0804C3E-5583-7C40-8A0C-81F6C3D55F00}"/>
              </a:ext>
            </a:extLst>
          </p:cNvPr>
          <p:cNvSpPr/>
          <p:nvPr userDrawn="1"/>
        </p:nvSpPr>
        <p:spPr>
          <a:xfrm>
            <a:off x="0" y="2420938"/>
            <a:ext cx="12192000" cy="31496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000000">
                  <a:alpha val="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CA566D-137C-5C40-9689-327B2DFC1E4E}"/>
              </a:ext>
            </a:extLst>
          </p:cNvPr>
          <p:cNvSpPr/>
          <p:nvPr userDrawn="1"/>
        </p:nvSpPr>
        <p:spPr>
          <a:xfrm>
            <a:off x="0" y="5570538"/>
            <a:ext cx="12192000" cy="128746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D1799D-8CFE-DE4C-AA05-3D16A17FB03C}"/>
              </a:ext>
            </a:extLst>
          </p:cNvPr>
          <p:cNvSpPr/>
          <p:nvPr userDrawn="1"/>
        </p:nvSpPr>
        <p:spPr>
          <a:xfrm>
            <a:off x="0" y="5802315"/>
            <a:ext cx="12192000" cy="1069975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3" name="Picture 26" descr="NewLogo_wht.png">
            <a:extLst>
              <a:ext uri="{FF2B5EF4-FFF2-40B4-BE49-F238E27FC236}">
                <a16:creationId xmlns:a16="http://schemas.microsoft.com/office/drawing/2014/main" id="{75A6141F-E4A1-8C4C-AEA3-FE44B3ADB5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25" y="5892800"/>
            <a:ext cx="3016251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BBEC8F-1D29-CC45-ABBA-E9C4A9250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37" y="49212"/>
            <a:ext cx="10785475" cy="1097280"/>
          </a:xfrm>
        </p:spPr>
        <p:txBody>
          <a:bodyPr/>
          <a:lstStyle>
            <a:lvl1pPr>
              <a:defRPr lang="en-US" b="1" dirty="0">
                <a:solidFill>
                  <a:srgbClr val="0041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713ED-6EA3-2F4F-A66F-1AD69C2ED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349" y="1340287"/>
            <a:ext cx="10785475" cy="41223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9468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97323-E5AA-A44B-99C3-31FFDAED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A8BC9-97D2-3548-8111-7A6155FF6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48A79-F720-E64D-8DAF-74EA52B18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E072A-9A7F-2449-8288-B9FB2A880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78385-B7D9-934C-B316-3169853C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9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BD773-9BDB-0845-9060-CE7AEC3FD8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33503"/>
            <a:ext cx="5181600" cy="4843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34E24B-3D45-6C44-BB39-43F9BB080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33503"/>
            <a:ext cx="5181600" cy="4843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C4E137-9C66-3D48-BF55-65A99D53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7641F-CB70-CA4E-9904-C8F28004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A7E8A-6958-B849-A096-3F086C49F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3ECF8A-2B65-CD45-A4A7-1B29F077C3A4}"/>
              </a:ext>
            </a:extLst>
          </p:cNvPr>
          <p:cNvSpPr/>
          <p:nvPr userDrawn="1"/>
        </p:nvSpPr>
        <p:spPr>
          <a:xfrm>
            <a:off x="11114" y="0"/>
            <a:ext cx="12180887" cy="1193800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161424B-4232-7E4A-B6FD-06FA9CBCE762}"/>
              </a:ext>
            </a:extLst>
          </p:cNvPr>
          <p:cNvCxnSpPr/>
          <p:nvPr userDrawn="1"/>
        </p:nvCxnSpPr>
        <p:spPr>
          <a:xfrm>
            <a:off x="768351" y="6321425"/>
            <a:ext cx="10785475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12" descr="NewLogo.png">
            <a:extLst>
              <a:ext uri="{FF2B5EF4-FFF2-40B4-BE49-F238E27FC236}">
                <a16:creationId xmlns:a16="http://schemas.microsoft.com/office/drawing/2014/main" id="{258DB492-F69C-3D4D-9A7F-631BE1C7D5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339" y="6369050"/>
            <a:ext cx="15446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0A9117-8029-3341-B9D6-CC0824C24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350" y="49213"/>
            <a:ext cx="10585449" cy="109728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4480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B0BE1-ACC3-0441-88BC-D3F1E2CCC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AA4E0-9163-8C48-847D-DE819C4F8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3416D4-C59C-5B44-B31A-FCC7514BE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305BFE-FF35-6A41-A797-10CB8D1FF9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8CA066-5195-2F4C-B851-133143E03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943B17-DBB1-4045-BB1D-EA420B4C1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12/9/20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8E92F8-B1DC-8C41-9970-F8A6E5316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89A3B1-D07E-4140-B601-AB57FA238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9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85554-6118-1C4E-A302-BD93EA6F8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86D16E-AC54-F144-8848-90618796B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12/9/20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9CE5D5-12D5-BB48-A968-A4B6DC58C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C1AB4D-0C29-C348-B9E1-B8F06C060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0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49A63E-D96A-8242-BDE5-0FFEEAFD8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12/9/20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5A91B8-01DF-3649-BC07-0E2B38178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4B81E2-2281-7D46-BA2B-D14FC785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00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D2522-161C-064C-B61E-31AF788C7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30575-BD55-C445-B77E-756B11DC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CC0D97-2A59-D840-A1C8-22E22348E6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FEEA3-A48D-B645-903E-44CE8C54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0FB3DF-61B7-D94F-BEAC-BAE371568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66B88-5ECD-0E4D-8B20-19272AC74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28EE9C-46C0-0942-ABFA-444B8DF44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029C4B-B21C-EA45-9F72-F8A0DEF07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45B0D-B90A-5A4B-8207-3065726CF0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B080E-5591-F846-86A5-7108E89159D7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329F5-39EE-7E4E-AE50-EFB352BC6E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166C0-157C-5C4A-AD7C-4299C1D8E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71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me.utsouthwestern.edu/co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E84DB-A51D-B349-860B-52E62DF1B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New sign-in method for CME credit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6602E78-8D87-3E4C-921A-76FA34FE046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6800" y="3229845"/>
          <a:ext cx="10058400" cy="3032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49304725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715961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Start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Stop</a:t>
                      </a:r>
                    </a:p>
                  </a:txBody>
                  <a:tcPr anchor="ctr"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93688" indent="-293688">
                        <a:buClr>
                          <a:schemeClr val="accent3">
                            <a:lumMod val="50000"/>
                          </a:schemeClr>
                        </a:buClr>
                        <a:buFont typeface="Wingdings" pitchFamily="2" charset="2"/>
                        <a:buChar char="ü"/>
                        <a:tabLst/>
                      </a:pPr>
                      <a:r>
                        <a:rPr lang="en-US" dirty="0"/>
                        <a:t>To </a:t>
                      </a:r>
                      <a:r>
                        <a:rPr lang="en-US" sz="2400" b="1" u="sng" strike="noStrike" dirty="0"/>
                        <a:t>TEXT</a:t>
                      </a:r>
                      <a:r>
                        <a:rPr lang="en-US" dirty="0"/>
                        <a:t> to enter the Event ID</a:t>
                      </a:r>
                    </a:p>
                  </a:txBody>
                  <a:tcPr anchor="ctr"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293688" indent="-293688">
                        <a:buClr>
                          <a:schemeClr val="accent2">
                            <a:lumMod val="50000"/>
                          </a:schemeClr>
                        </a:buClr>
                        <a:buSzPct val="80000"/>
                        <a:buFont typeface="System Font Regular"/>
                        <a:buChar char="✗"/>
                        <a:tabLst/>
                      </a:pPr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Calling to enter the Event ID </a:t>
                      </a:r>
                    </a:p>
                  </a:txBody>
                  <a:tcPr anchor="ctr"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060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93688" indent="-293688">
                        <a:buClr>
                          <a:schemeClr val="accent3">
                            <a:lumMod val="50000"/>
                          </a:schemeClr>
                        </a:buClr>
                        <a:buFont typeface="Wingdings" pitchFamily="2" charset="2"/>
                        <a:buChar char="ü"/>
                        <a:tabLst/>
                      </a:pPr>
                      <a:r>
                        <a:rPr lang="en-US" dirty="0"/>
                        <a:t>Using the </a:t>
                      </a:r>
                      <a:r>
                        <a:rPr lang="en-US" b="1" i="1" dirty="0"/>
                        <a:t>NEW</a:t>
                      </a:r>
                      <a:r>
                        <a:rPr lang="en-US" dirty="0"/>
                        <a:t> number: </a:t>
                      </a:r>
                      <a:r>
                        <a:rPr lang="en-US" sz="2400" b="1" dirty="0"/>
                        <a:t>972-573-8343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93688" indent="-293688">
                        <a:buClr>
                          <a:schemeClr val="accent2">
                            <a:lumMod val="50000"/>
                          </a:schemeClr>
                        </a:buClr>
                        <a:buSzPct val="80000"/>
                        <a:buFont typeface="System Font Regular"/>
                        <a:buChar char="✗"/>
                        <a:tabLst/>
                      </a:pPr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Using the old number: 214-306-4813</a:t>
                      </a:r>
                    </a:p>
                  </a:txBody>
                  <a:tcPr anchor="ctr"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673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93688" indent="-293688">
                        <a:buClr>
                          <a:schemeClr val="accent3">
                            <a:lumMod val="50000"/>
                          </a:schemeClr>
                        </a:buClr>
                        <a:buFont typeface="Wingdings" pitchFamily="2" charset="2"/>
                        <a:buChar char="ü"/>
                        <a:tabLst/>
                      </a:pPr>
                      <a:r>
                        <a:rPr lang="en-US" dirty="0"/>
                        <a:t>Using this </a:t>
                      </a:r>
                      <a:r>
                        <a:rPr lang="en-US" b="1" i="1" dirty="0"/>
                        <a:t>NEW</a:t>
                      </a:r>
                      <a:r>
                        <a:rPr lang="en-US" dirty="0"/>
                        <a:t> website for online sign-in option: </a:t>
                      </a:r>
                      <a:r>
                        <a:rPr lang="en-US" sz="2400" b="1" dirty="0">
                          <a:hlinkClick r:id="rId3"/>
                        </a:rPr>
                        <a:t>cme.utsouthwestern.edu/code</a:t>
                      </a:r>
                      <a:r>
                        <a:rPr lang="en-US" sz="2400" b="1" dirty="0"/>
                        <a:t> </a:t>
                      </a:r>
                      <a:br>
                        <a:rPr lang="en-US" dirty="0"/>
                      </a:br>
                      <a:r>
                        <a:rPr lang="en-US" b="1" dirty="0"/>
                        <a:t>(must be logged into CME profile)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93688" indent="-293688">
                        <a:buClr>
                          <a:schemeClr val="accent2">
                            <a:lumMod val="50000"/>
                          </a:schemeClr>
                        </a:buClr>
                        <a:buSzPct val="80000"/>
                        <a:buFont typeface="System Font Regular"/>
                        <a:buChar char="✗"/>
                        <a:tabLst/>
                      </a:pPr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Going to old websites for online sign-in option: </a:t>
                      </a:r>
                      <a:r>
                        <a:rPr lang="en-US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iphone.checkinhelp.com</a:t>
                      </a:r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, </a:t>
                      </a:r>
                      <a:r>
                        <a:rPr lang="en-US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m.checkinhelp.com</a:t>
                      </a:r>
                      <a:endParaRPr lang="en-US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812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93688" indent="-293688">
                        <a:buClr>
                          <a:schemeClr val="accent3">
                            <a:lumMod val="50000"/>
                          </a:schemeClr>
                        </a:buClr>
                        <a:buFont typeface="Wingdings" pitchFamily="2" charset="2"/>
                        <a:buChar char="ü"/>
                        <a:tabLst/>
                      </a:pPr>
                      <a:r>
                        <a:rPr lang="en-US" dirty="0"/>
                        <a:t>To enter the alphanumeric Event ID </a:t>
                      </a:r>
                      <a:r>
                        <a:rPr lang="en-US" sz="1800" b="1" i="1" u="sng" dirty="0"/>
                        <a:t>today only</a:t>
                      </a:r>
                      <a:endParaRPr lang="en-US" b="1" i="1" u="sn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93688" indent="-293688">
                        <a:buClr>
                          <a:schemeClr val="accent2">
                            <a:lumMod val="50000"/>
                          </a:schemeClr>
                        </a:buClr>
                        <a:buSzPct val="80000"/>
                        <a:buFont typeface="System Font Regular"/>
                        <a:buChar char="✗"/>
                        <a:tabLst/>
                      </a:pPr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Using numeric-only Event ID, or miss signing-in</a:t>
                      </a:r>
                    </a:p>
                  </a:txBody>
                  <a:tcPr anchor="ctr"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481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93688" indent="-293688">
                        <a:buClr>
                          <a:schemeClr val="accent3">
                            <a:lumMod val="50000"/>
                          </a:schemeClr>
                        </a:buClr>
                        <a:buFont typeface="Wingdings" pitchFamily="2" charset="2"/>
                        <a:buChar char="ü"/>
                        <a:tabLst/>
                      </a:pPr>
                      <a:r>
                        <a:rPr lang="en-US" dirty="0"/>
                        <a:t>Receive a </a:t>
                      </a:r>
                      <a:r>
                        <a:rPr lang="en-US" b="1" dirty="0"/>
                        <a:t>confirmation</a:t>
                      </a:r>
                      <a:r>
                        <a:rPr lang="en-US" dirty="0"/>
                        <a:t> message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93688" indent="-293688">
                        <a:buClr>
                          <a:schemeClr val="accent2">
                            <a:lumMod val="50000"/>
                          </a:schemeClr>
                        </a:buClr>
                        <a:buSzPct val="80000"/>
                        <a:buFont typeface="System Font Regular"/>
                        <a:buChar char="✗"/>
                        <a:tabLst/>
                      </a:pPr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Confirmation messages not available</a:t>
                      </a:r>
                    </a:p>
                  </a:txBody>
                  <a:tcPr anchor="ctr"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79058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8F748CDA-C5AD-8A4C-8C02-8C10704541C4}"/>
              </a:ext>
            </a:extLst>
          </p:cNvPr>
          <p:cNvSpPr/>
          <p:nvPr/>
        </p:nvSpPr>
        <p:spPr>
          <a:xfrm>
            <a:off x="785137" y="1264839"/>
            <a:ext cx="1078547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TEXT 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&lt;Event ID&gt;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972-573-8343 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 log in and enter at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cme.utsouthwestern.edu/code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receive CME or attendance credit for this session. Do not call.</a:t>
            </a:r>
          </a:p>
        </p:txBody>
      </p:sp>
    </p:spTree>
    <p:extLst>
      <p:ext uri="{BB962C8B-B14F-4D97-AF65-F5344CB8AC3E}">
        <p14:creationId xmlns:p14="http://schemas.microsoft.com/office/powerpoint/2010/main" val="16939898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B503C9D1A84942BCAC420565CFCDCD" ma:contentTypeVersion="11" ma:contentTypeDescription="Create a new document." ma:contentTypeScope="" ma:versionID="831a53e35ea121b8168500740094cb00">
  <xsd:schema xmlns:xsd="http://www.w3.org/2001/XMLSchema" xmlns:xs="http://www.w3.org/2001/XMLSchema" xmlns:p="http://schemas.microsoft.com/office/2006/metadata/properties" xmlns:ns2="68b05c90-5b3c-4e2d-b169-cdb4f2f435d2" xmlns:ns3="d286f023-895e-4cb9-b0e8-e012496167ec" targetNamespace="http://schemas.microsoft.com/office/2006/metadata/properties" ma:root="true" ma:fieldsID="6e34d788fdc3806611e290a60ac62a0d" ns2:_="" ns3:_="">
    <xsd:import namespace="68b05c90-5b3c-4e2d-b169-cdb4f2f435d2"/>
    <xsd:import namespace="d286f023-895e-4cb9-b0e8-e012496167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b05c90-5b3c-4e2d-b169-cdb4f2f435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86f023-895e-4cb9-b0e8-e012496167e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72EC4A8-B03D-4A9F-8F3A-AC5883D8C05B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terms/"/>
    <ds:schemaRef ds:uri="http://schemas.openxmlformats.org/package/2006/metadata/core-properties"/>
    <ds:schemaRef ds:uri="d286f023-895e-4cb9-b0e8-e012496167ec"/>
    <ds:schemaRef ds:uri="68b05c90-5b3c-4e2d-b169-cdb4f2f435d2"/>
  </ds:schemaRefs>
</ds:datastoreItem>
</file>

<file path=customXml/itemProps2.xml><?xml version="1.0" encoding="utf-8"?>
<ds:datastoreItem xmlns:ds="http://schemas.openxmlformats.org/officeDocument/2006/customXml" ds:itemID="{1C372330-D948-417C-B9A3-0A1D7D5A19ED}">
  <ds:schemaRefs>
    <ds:schemaRef ds:uri="68b05c90-5b3c-4e2d-b169-cdb4f2f435d2"/>
    <ds:schemaRef ds:uri="d286f023-895e-4cb9-b0e8-e012496167e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0F11B13-B3F7-4BFF-BFF0-F3B6C0F615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151</Words>
  <Application>Microsoft Macintosh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System Font Regular</vt:lpstr>
      <vt:lpstr>Arial</vt:lpstr>
      <vt:lpstr>Calibri</vt:lpstr>
      <vt:lpstr>Wingdings</vt:lpstr>
      <vt:lpstr>1_Office Theme</vt:lpstr>
      <vt:lpstr>New sign-in method for CME credit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sign-in method for CME credit</dc:title>
  <dc:creator>Reema Mustafa</dc:creator>
  <cp:lastModifiedBy>Reema Mustafa</cp:lastModifiedBy>
  <cp:revision>2</cp:revision>
  <dcterms:created xsi:type="dcterms:W3CDTF">2020-12-08T20:37:33Z</dcterms:created>
  <dcterms:modified xsi:type="dcterms:W3CDTF">2020-12-09T20:09:58Z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0x01010057B503C9D1A84942BCAC420565CFCDCD</vt:lpwstr>
  </property>
</Properties>
</file>