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71"/>
  </p:notesMasterIdLst>
  <p:sldIdLst>
    <p:sldId id="387" r:id="rId4"/>
    <p:sldId id="528" r:id="rId5"/>
    <p:sldId id="527" r:id="rId6"/>
    <p:sldId id="512" r:id="rId7"/>
    <p:sldId id="513" r:id="rId8"/>
    <p:sldId id="514" r:id="rId9"/>
    <p:sldId id="515" r:id="rId10"/>
    <p:sldId id="516" r:id="rId11"/>
    <p:sldId id="521" r:id="rId12"/>
    <p:sldId id="354" r:id="rId13"/>
    <p:sldId id="451" r:id="rId14"/>
    <p:sldId id="452" r:id="rId15"/>
    <p:sldId id="448" r:id="rId16"/>
    <p:sldId id="449" r:id="rId17"/>
    <p:sldId id="450" r:id="rId18"/>
    <p:sldId id="511" r:id="rId19"/>
    <p:sldId id="364" r:id="rId20"/>
    <p:sldId id="459" r:id="rId21"/>
    <p:sldId id="460" r:id="rId22"/>
    <p:sldId id="531" r:id="rId23"/>
    <p:sldId id="529" r:id="rId24"/>
    <p:sldId id="461" r:id="rId25"/>
    <p:sldId id="462" r:id="rId26"/>
    <p:sldId id="463" r:id="rId27"/>
    <p:sldId id="464" r:id="rId28"/>
    <p:sldId id="465" r:id="rId29"/>
    <p:sldId id="466" r:id="rId30"/>
    <p:sldId id="467" r:id="rId31"/>
    <p:sldId id="468" r:id="rId32"/>
    <p:sldId id="469" r:id="rId33"/>
    <p:sldId id="475" r:id="rId34"/>
    <p:sldId id="517" r:id="rId35"/>
    <p:sldId id="477" r:id="rId36"/>
    <p:sldId id="478" r:id="rId37"/>
    <p:sldId id="479" r:id="rId38"/>
    <p:sldId id="480" r:id="rId39"/>
    <p:sldId id="522" r:id="rId40"/>
    <p:sldId id="523" r:id="rId41"/>
    <p:sldId id="524" r:id="rId42"/>
    <p:sldId id="525" r:id="rId43"/>
    <p:sldId id="526" r:id="rId44"/>
    <p:sldId id="481" r:id="rId45"/>
    <p:sldId id="482" r:id="rId46"/>
    <p:sldId id="483" r:id="rId47"/>
    <p:sldId id="484" r:id="rId48"/>
    <p:sldId id="485" r:id="rId49"/>
    <p:sldId id="518" r:id="rId50"/>
    <p:sldId id="489" r:id="rId51"/>
    <p:sldId id="490" r:id="rId52"/>
    <p:sldId id="491" r:id="rId53"/>
    <p:sldId id="492" r:id="rId54"/>
    <p:sldId id="493" r:id="rId55"/>
    <p:sldId id="519" r:id="rId56"/>
    <p:sldId id="495" r:id="rId57"/>
    <p:sldId id="520" r:id="rId58"/>
    <p:sldId id="509" r:id="rId59"/>
    <p:sldId id="510" r:id="rId60"/>
    <p:sldId id="497" r:id="rId61"/>
    <p:sldId id="503" r:id="rId62"/>
    <p:sldId id="504" r:id="rId63"/>
    <p:sldId id="498" r:id="rId64"/>
    <p:sldId id="499" r:id="rId65"/>
    <p:sldId id="500" r:id="rId66"/>
    <p:sldId id="501" r:id="rId67"/>
    <p:sldId id="506" r:id="rId68"/>
    <p:sldId id="507" r:id="rId69"/>
    <p:sldId id="386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9E9"/>
    <a:srgbClr val="F8E3E3"/>
    <a:srgbClr val="FF4E8B"/>
    <a:srgbClr val="8659FF"/>
    <a:srgbClr val="FF33A6"/>
    <a:srgbClr val="FFDBDF"/>
    <a:srgbClr val="51E647"/>
    <a:srgbClr val="8CFF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11" autoAdjust="0"/>
    <p:restoredTop sz="84626" autoAdjust="0"/>
  </p:normalViewPr>
  <p:slideViewPr>
    <p:cSldViewPr snapToGrid="0" snapToObjects="1">
      <p:cViewPr varScale="1">
        <p:scale>
          <a:sx n="107" d="100"/>
          <a:sy n="107" d="100"/>
        </p:scale>
        <p:origin x="32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F48FA-E3D9-6440-BAC9-E9CDBCCBDCBE}" type="datetimeFigureOut">
              <a:rPr lang="en-US" smtClean="0"/>
              <a:t>4/26/26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74AB0-6863-9147-8FBD-929739636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4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>
            <a:extLst>
              <a:ext uri="{FF2B5EF4-FFF2-40B4-BE49-F238E27FC236}">
                <a16:creationId xmlns:a16="http://schemas.microsoft.com/office/drawing/2014/main" id="{270518BF-CF7E-1A78-FC8D-7F11BE7563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2" name="Notes Placeholder 2">
            <a:extLst>
              <a:ext uri="{FF2B5EF4-FFF2-40B4-BE49-F238E27FC236}">
                <a16:creationId xmlns:a16="http://schemas.microsoft.com/office/drawing/2014/main" id="{54FF9571-54E5-9656-EE1C-35E7747765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Oldest publicly funded institution for persons with developmental disabilities</a:t>
            </a:r>
          </a:p>
        </p:txBody>
      </p:sp>
      <p:sp>
        <p:nvSpPr>
          <p:cNvPr id="107523" name="Slide Number Placeholder 3">
            <a:extLst>
              <a:ext uri="{FF2B5EF4-FFF2-40B4-BE49-F238E27FC236}">
                <a16:creationId xmlns:a16="http://schemas.microsoft.com/office/drawing/2014/main" id="{D09E7064-278D-8F41-1688-AEADA7C6FE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776796-C609-594A-83BF-5D5F2E3E41B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ヒラギノ角ゴ Pro W3" panose="020B03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063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study of</a:t>
            </a:r>
            <a:r>
              <a:rPr lang="en-US" baseline="0" dirty="0"/>
              <a:t> empathy has taken off particularly over the past 15 years or so, beginning with the observation that people are contagious, much more than you would suppose.</a:t>
            </a:r>
          </a:p>
          <a:p>
            <a:endParaRPr lang="en-US" baseline="0" dirty="0"/>
          </a:p>
          <a:p>
            <a:r>
              <a:rPr lang="en-US" baseline="0" dirty="0"/>
              <a:t>This is a highly contagious behavior: someone in the audience will likely do this in the next 20 seconds or so, contagious across people, across species</a:t>
            </a:r>
          </a:p>
          <a:p>
            <a:endParaRPr lang="en-US" baseline="0" dirty="0"/>
          </a:p>
          <a:p>
            <a:r>
              <a:rPr lang="en-US" baseline="0" dirty="0"/>
              <a:t>We can see behaviors spread from one person to another, we say to ourselves why does that happen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93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another contagious behavior, Indiana Jones, young Alfred</a:t>
            </a:r>
            <a:r>
              <a:rPr lang="en-US" baseline="0" dirty="0"/>
              <a:t> Molina as Indie reaches for the headstone</a:t>
            </a:r>
          </a:p>
          <a:p>
            <a:r>
              <a:rPr lang="en-US" baseline="0" dirty="0"/>
              <a:t>Indie’s behavior is contagious, He stands there going like this, the guy behind that does that. why is that? We will see</a:t>
            </a:r>
          </a:p>
          <a:p>
            <a:r>
              <a:rPr lang="en-US" baseline="0" dirty="0"/>
              <a:t>Emotional presence is contagious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F74AB0-6863-9147-8FBD-9297396367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873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Emotional</a:t>
            </a:r>
            <a:r>
              <a:rPr lang="en-US" baseline="0" dirty="0"/>
              <a:t> behavior is contagious.  You see someone smiling, you smile, </a:t>
            </a:r>
            <a:r>
              <a:rPr lang="en-US" dirty="0"/>
              <a:t>t is difficult to look at this person</a:t>
            </a:r>
            <a:r>
              <a:rPr lang="en-US" baseline="0" dirty="0"/>
              <a:t> and not feel happy</a:t>
            </a:r>
          </a:p>
          <a:p>
            <a:r>
              <a:rPr lang="en-US" baseline="0" dirty="0"/>
              <a:t>That is because emotions are contagions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44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Soo</a:t>
            </a:r>
            <a:r>
              <a:rPr lang="en-US" dirty="0"/>
              <a:t> too tones of voice are contagious People</a:t>
            </a:r>
            <a:r>
              <a:rPr lang="en-US" baseline="0" dirty="0"/>
              <a:t> who listen to this voice: you can measure that tone of voice becomes deeper when listening </a:t>
            </a:r>
            <a:r>
              <a:rPr lang="en-US" dirty="0"/>
              <a:t>Darth Vader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78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Sensations are contagious,  The </a:t>
            </a:r>
            <a:r>
              <a:rPr lang="en-US" dirty="0" err="1"/>
              <a:t>Dr</a:t>
            </a:r>
            <a:r>
              <a:rPr lang="en-US" dirty="0"/>
              <a:t> No effect, a spider crawls up </a:t>
            </a:r>
            <a:r>
              <a:rPr lang="en-US" dirty="0" err="1"/>
              <a:t>sean</a:t>
            </a:r>
            <a:r>
              <a:rPr lang="en-US" dirty="0"/>
              <a:t> </a:t>
            </a:r>
            <a:r>
              <a:rPr lang="en-US" dirty="0" err="1"/>
              <a:t>connery’s</a:t>
            </a:r>
            <a:r>
              <a:rPr lang="en-US" dirty="0"/>
              <a:t> shoulder, people in</a:t>
            </a:r>
            <a:r>
              <a:rPr lang="en-US" baseline="0" dirty="0"/>
              <a:t> audience tend to swipe at their own shoulder, creepy feeling, sensations are contagious  Before Daniel Craig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15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  <a:ea typeface="ＭＳ Ｐゴシック" charset="0"/>
              </a:rPr>
              <a:t>Why are people contagious, behaviors, emotions, tone of voice</a:t>
            </a:r>
            <a:r>
              <a:rPr lang="en-US" baseline="0" dirty="0">
                <a:latin typeface="Calibri" charset="0"/>
                <a:ea typeface="ＭＳ Ｐゴシック" charset="0"/>
              </a:rPr>
              <a:t> </a:t>
            </a:r>
            <a:r>
              <a:rPr lang="en-US" dirty="0">
                <a:latin typeface="Calibri" charset="0"/>
                <a:ea typeface="ＭＳ Ｐゴシック" charset="0"/>
              </a:rPr>
              <a:t>sensations</a:t>
            </a:r>
            <a:r>
              <a:rPr lang="en-US" baseline="0" dirty="0">
                <a:latin typeface="Calibri" charset="0"/>
                <a:ea typeface="ＭＳ Ｐゴシック" charset="0"/>
              </a:rPr>
              <a:t> contagious, leap from one person to another</a:t>
            </a: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BEB68D73-8784-FF41-AD58-63824F80ABC2}" type="slidenum">
              <a:rPr lang="en-US" sz="1200">
                <a:solidFill>
                  <a:srgbClr val="000000"/>
                </a:solidFill>
              </a:rPr>
              <a:pPr eaLnBrk="1" hangingPunct="1"/>
              <a:t>36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300 million years</a:t>
            </a:r>
            <a:r>
              <a:rPr lang="en-US" baseline="0" dirty="0"/>
              <a:t> ago, fish, hollow tube ringed with teeth, with large fish growing legs, crawling on to the 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45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265 million years ago, the age of the reptiles,</a:t>
            </a:r>
            <a:r>
              <a:rPr lang="en-US" baseline="0" dirty="0"/>
              <a:t> </a:t>
            </a:r>
            <a:r>
              <a:rPr lang="en-US" baseline="0" dirty="0" err="1"/>
              <a:t>rewe</a:t>
            </a:r>
            <a:r>
              <a:rPr lang="en-US" baseline="0" dirty="0"/>
              <a:t> find </a:t>
            </a:r>
            <a:r>
              <a:rPr lang="en-US" dirty="0"/>
              <a:t>Ancient hardware for making the body run, </a:t>
            </a:r>
            <a:r>
              <a:rPr lang="en-US" dirty="0" err="1"/>
              <a:t>reuglating</a:t>
            </a:r>
            <a:r>
              <a:rPr lang="en-US" dirty="0"/>
              <a:t> heart and lung function, survival </a:t>
            </a:r>
            <a:r>
              <a:rPr lang="en-US" dirty="0" err="1"/>
              <a:t>refllexs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465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</a:t>
            </a:r>
            <a:r>
              <a:rPr lang="en-US" baseline="0" dirty="0"/>
              <a:t> was not a lot of empathy to go around at the time; reptiles don’t have empathy because they don</a:t>
            </a:r>
            <a:r>
              <a:rPr lang="fr-FR" baseline="0" dirty="0"/>
              <a:t>’</a:t>
            </a:r>
            <a:r>
              <a:rPr lang="en-US" baseline="0" dirty="0"/>
              <a:t>t need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52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 million years ago Mammals</a:t>
            </a:r>
            <a:r>
              <a:rPr lang="en-US" baseline="0" dirty="0"/>
              <a:t> evolved at the time </a:t>
            </a:r>
            <a:r>
              <a:rPr lang="en-US" dirty="0"/>
              <a:t>Mammalian Brain: cingulate </a:t>
            </a:r>
            <a:r>
              <a:rPr lang="en-US" dirty="0" err="1"/>
              <a:t>gyrus</a:t>
            </a:r>
            <a:r>
              <a:rPr lang="en-US" dirty="0"/>
              <a:t>, limbic system</a:t>
            </a:r>
          </a:p>
          <a:p>
            <a:r>
              <a:rPr lang="en-US" dirty="0"/>
              <a:t>Mammals arose we see this part of the brain</a:t>
            </a:r>
            <a:r>
              <a:rPr lang="en-US" baseline="0" dirty="0"/>
              <a:t> arising because mammals </a:t>
            </a:r>
            <a:r>
              <a:rPr lang="en-US" dirty="0"/>
              <a:t>do things, they have qualities and behaviors that reptiles</a:t>
            </a:r>
            <a:r>
              <a:rPr lang="en-US" baseline="0" dirty="0"/>
              <a:t> do not: parental bonding, loyalty affiliation, parental nurturing, protection and care, new parts of the brain (</a:t>
            </a:r>
            <a:r>
              <a:rPr lang="en-US" baseline="0" dirty="0" err="1"/>
              <a:t>Broca</a:t>
            </a:r>
            <a:r>
              <a:rPr lang="en-US" baseline="0" dirty="0"/>
              <a:t>, “limbic, lumen, light of empathy, line of distinction between early reptilian and mammalian brain)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64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>
            <a:extLst>
              <a:ext uri="{FF2B5EF4-FFF2-40B4-BE49-F238E27FC236}">
                <a16:creationId xmlns:a16="http://schemas.microsoft.com/office/drawing/2014/main" id="{1AAF27F6-61CB-829E-A4E2-AF34CF2C8D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4" name="Notes Placeholder 2">
            <a:extLst>
              <a:ext uri="{FF2B5EF4-FFF2-40B4-BE49-F238E27FC236}">
                <a16:creationId xmlns:a16="http://schemas.microsoft.com/office/drawing/2014/main" id="{AC39EC1B-C624-CD9B-2BC3-4E569BAC88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10595" name="Slide Number Placeholder 3">
            <a:extLst>
              <a:ext uri="{FF2B5EF4-FFF2-40B4-BE49-F238E27FC236}">
                <a16:creationId xmlns:a16="http://schemas.microsoft.com/office/drawing/2014/main" id="{AB379A84-3899-C7FD-2994-304005FBFD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5A3B2E-DB0D-9140-AE9C-9C791EBB12E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ヒラギノ角ゴ Pro W3" panose="020B03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6923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Neocortex</a:t>
            </a:r>
            <a:r>
              <a:rPr lang="en-US" dirty="0"/>
              <a:t>: just a few million years ago, monkeys, massive </a:t>
            </a:r>
            <a:r>
              <a:rPr lang="en-US" dirty="0" err="1"/>
              <a:t>neocortex</a:t>
            </a:r>
            <a:endParaRPr lang="en-US" dirty="0"/>
          </a:p>
          <a:p>
            <a:r>
              <a:rPr lang="en-US" dirty="0"/>
              <a:t>Smart,</a:t>
            </a:r>
            <a:r>
              <a:rPr lang="en-US" baseline="0" dirty="0"/>
              <a:t> s</a:t>
            </a:r>
            <a:r>
              <a:rPr lang="en-US" dirty="0"/>
              <a:t>ymbolic</a:t>
            </a:r>
            <a:r>
              <a:rPr lang="en-US" baseline="0" dirty="0"/>
              <a:t> representation, language, logic mathematics, technology, ability to invent, imagine things that have not yet happened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36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People stuck in a scanner, </a:t>
            </a:r>
            <a:r>
              <a:rPr lang="en-US" baseline="0" dirty="0"/>
              <a:t> one leg and then the other leg is touched, see the primary and then the secondary somatosensory cortex lighting up</a:t>
            </a:r>
          </a:p>
          <a:p>
            <a:r>
              <a:rPr lang="en-US" baseline="0" dirty="0"/>
              <a:t>Same areas light up when we see someone being touched</a:t>
            </a:r>
          </a:p>
          <a:p>
            <a:r>
              <a:rPr lang="en-US" baseline="0" dirty="0"/>
              <a:t>People understand what they are seeing by running an internal model: we use a model that uses the same hardware that we would be otherwise used if we were directly experiencing that occurrence</a:t>
            </a:r>
          </a:p>
          <a:p>
            <a:endParaRPr lang="en-US" baseline="0" dirty="0"/>
          </a:p>
          <a:p>
            <a:r>
              <a:rPr lang="en-US" baseline="0" dirty="0"/>
              <a:t>Sometimes we see that modeling leak out (</a:t>
            </a:r>
            <a:r>
              <a:rPr lang="en-US" baseline="0" dirty="0" err="1"/>
              <a:t>alfred</a:t>
            </a:r>
            <a:r>
              <a:rPr lang="en-US" baseline="0" dirty="0"/>
              <a:t> Molina in Indian Jones, he is running a model, and we see it leak out)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380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Imaging</a:t>
            </a:r>
            <a:r>
              <a:rPr lang="en-US" baseline="0" dirty="0"/>
              <a:t> study seeing someone having an emotion </a:t>
            </a:r>
            <a:r>
              <a:rPr lang="en-US" baseline="0" dirty="0" err="1"/>
              <a:t>vs</a:t>
            </a:r>
            <a:r>
              <a:rPr lang="en-US" baseline="0" dirty="0"/>
              <a:t> having one themselves</a:t>
            </a:r>
          </a:p>
          <a:p>
            <a:r>
              <a:rPr lang="en-US" baseline="0" dirty="0"/>
              <a:t>Both activate </a:t>
            </a:r>
            <a:r>
              <a:rPr lang="en-US" baseline="0" dirty="0" err="1"/>
              <a:t>ther</a:t>
            </a:r>
            <a:r>
              <a:rPr lang="en-US" baseline="0" dirty="0"/>
              <a:t> right central  pre-</a:t>
            </a:r>
            <a:r>
              <a:rPr lang="en-US" dirty="0"/>
              <a:t>motor</a:t>
            </a:r>
            <a:r>
              <a:rPr lang="en-US" baseline="0" dirty="0"/>
              <a:t> cortex: we model</a:t>
            </a:r>
          </a:p>
          <a:p>
            <a:r>
              <a:rPr lang="en-US" baseline="0" dirty="0"/>
              <a:t>How we understand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2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Singer 2003</a:t>
            </a:r>
          </a:p>
          <a:p>
            <a:r>
              <a:rPr lang="en-US" dirty="0"/>
              <a:t>People are subject to pain</a:t>
            </a:r>
          </a:p>
          <a:p>
            <a:r>
              <a:rPr lang="en-US" dirty="0"/>
              <a:t>Probe is</a:t>
            </a:r>
            <a:r>
              <a:rPr lang="en-US" baseline="0" dirty="0"/>
              <a:t> applied to the calf, or people watch someone with a probe applied to their calf; This area we know lights up when people have pain. </a:t>
            </a:r>
            <a:r>
              <a:rPr lang="en-US" dirty="0"/>
              <a:t> Anterior cingulate cortex (whether</a:t>
            </a:r>
            <a:r>
              <a:rPr lang="en-US" baseline="0" dirty="0"/>
              <a:t> you watch someone with pain or you have pain)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0133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Vivid study of the same </a:t>
            </a:r>
            <a:r>
              <a:rPr lang="en-US" dirty="0" err="1"/>
              <a:t>phenonmenon</a:t>
            </a:r>
            <a:r>
              <a:rPr lang="en-US" dirty="0"/>
              <a:t>.  One group shown a non-painful version</a:t>
            </a:r>
            <a:r>
              <a:rPr lang="en-US" baseline="0" dirty="0"/>
              <a:t> of the same story.</a:t>
            </a:r>
          </a:p>
          <a:p>
            <a:r>
              <a:rPr lang="en-US" baseline="0" dirty="0"/>
              <a:t>Observers feel and understand and experience by creating a model.  It is unpleasant to even look; not as unpleasant as actually</a:t>
            </a:r>
          </a:p>
          <a:p>
            <a:r>
              <a:rPr lang="en-US" baseline="0" dirty="0"/>
              <a:t>President Clinton would have modeled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530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AUSTIN</a:t>
            </a:r>
            <a:r>
              <a:rPr lang="en-US" baseline="0" dirty="0"/>
              <a:t> POWRS</a:t>
            </a:r>
            <a:br>
              <a:rPr lang="en-US" baseline="0" dirty="0"/>
            </a:br>
            <a:r>
              <a:rPr lang="en-US" dirty="0"/>
              <a:t>Watch what happens after this fellow is hit in the groin</a:t>
            </a:r>
          </a:p>
          <a:p>
            <a:r>
              <a:rPr lang="en-US" dirty="0"/>
              <a:t>What do</a:t>
            </a:r>
            <a:r>
              <a:rPr lang="en-US" baseline="0" dirty="0"/>
              <a:t> we see happens here.  Observers guard their own groins after seeing </a:t>
            </a:r>
            <a:r>
              <a:rPr lang="en-US" baseline="0" dirty="0" err="1"/>
              <a:t>Dr</a:t>
            </a:r>
            <a:r>
              <a:rPr lang="en-US" baseline="0" dirty="0"/>
              <a:t> Evil (Austin Powers) struck in the groin, even the woman holds her groin</a:t>
            </a:r>
          </a:p>
          <a:p>
            <a:endParaRPr lang="en-US" baseline="0" dirty="0"/>
          </a:p>
          <a:p>
            <a:r>
              <a:rPr lang="en-US" baseline="0" dirty="0"/>
              <a:t>Why do they do this? By running a model in their own heads, saying, what if I had been struck in the groin, makes them want to guard themselves</a:t>
            </a:r>
          </a:p>
          <a:p>
            <a:r>
              <a:rPr lang="en-US" baseline="0" dirty="0"/>
              <a:t>This is why sensations, why people, emotions are contagious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03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Projection of point</a:t>
            </a:r>
            <a:r>
              <a:rPr lang="en-US" baseline="0" dirty="0"/>
              <a:t> of view away from ourselves, send out a scout and look at the world from a different point of 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312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Arzy</a:t>
            </a:r>
            <a:r>
              <a:rPr lang="en-US" dirty="0"/>
              <a:t> 2002</a:t>
            </a:r>
          </a:p>
          <a:p>
            <a:r>
              <a:rPr lang="en-US" dirty="0"/>
              <a:t>You wouldn’t</a:t>
            </a:r>
            <a:r>
              <a:rPr lang="en-US" baseline="0" dirty="0"/>
              <a:t> necessarily think that we would have a portion of our brain that can project, imagine what it would be like looking back from another point of space,, including our own body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769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part called upon w empathy.  Saxe 2004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357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Saxe 2004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54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576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Saxe</a:t>
            </a:r>
            <a:r>
              <a:rPr lang="en-US" baseline="0" dirty="0"/>
              <a:t> 2004: Projection of our point of view from the posterior superior temporal sulcus</a:t>
            </a:r>
          </a:p>
          <a:p>
            <a:r>
              <a:rPr lang="en-US" baseline="0" dirty="0"/>
              <a:t>You send your point of view behind the bookcase. Projection behind the bookcase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098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Imagine tree falling, nothing lights up</a:t>
            </a:r>
          </a:p>
          <a:p>
            <a:r>
              <a:rPr lang="en-US" dirty="0"/>
              <a:t>Ask to imagine an</a:t>
            </a:r>
            <a:r>
              <a:rPr lang="en-US" baseline="0" dirty="0"/>
              <a:t> intentioned action, someone standing in front of you</a:t>
            </a:r>
            <a:endParaRPr lang="en-US" dirty="0"/>
          </a:p>
          <a:p>
            <a:r>
              <a:rPr lang="en-US" dirty="0"/>
              <a:t>Posterior superior temporal focus</a:t>
            </a:r>
          </a:p>
          <a:p>
            <a:r>
              <a:rPr lang="en-US" dirty="0"/>
              <a:t>Why are they doing what they’re doing, </a:t>
            </a:r>
            <a:r>
              <a:rPr lang="en-US" dirty="0" err="1"/>
              <a:t>whatdo</a:t>
            </a:r>
            <a:r>
              <a:rPr lang="en-US" dirty="0"/>
              <a:t> they see, do they know that they’re blocking 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F74AB0-6863-9147-8FBD-9297396367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1846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Jodi Halpern</a:t>
            </a:r>
          </a:p>
          <a:p>
            <a:r>
              <a:rPr lang="en-US" dirty="0" err="1"/>
              <a:t>Frans</a:t>
            </a:r>
            <a:r>
              <a:rPr lang="en-US" baseline="0" dirty="0"/>
              <a:t> </a:t>
            </a:r>
            <a:r>
              <a:rPr lang="en-US" baseline="0" dirty="0" err="1"/>
              <a:t>Derksen</a:t>
            </a:r>
            <a:endParaRPr lang="en-US" baseline="0" dirty="0"/>
          </a:p>
          <a:p>
            <a:r>
              <a:rPr lang="en-US" baseline="0" dirty="0"/>
              <a:t>Jean </a:t>
            </a:r>
            <a:r>
              <a:rPr lang="en-US" baseline="0" dirty="0" err="1"/>
              <a:t>Decety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F74AB0-6863-9147-8FBD-9297396367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0634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Soler</a:t>
            </a:r>
            <a:r>
              <a:rPr lang="en-US" dirty="0"/>
              <a:t> (“to usually do”) Helen Reiss, The</a:t>
            </a:r>
            <a:r>
              <a:rPr lang="en-US" baseline="0" dirty="0"/>
              <a:t> Empathy Effect (2018) (perception and action)</a:t>
            </a:r>
          </a:p>
          <a:p>
            <a:r>
              <a:rPr lang="en-US" baseline="0" dirty="0"/>
              <a:t>Tested in RCT’s (SCOPE 2011 James </a:t>
            </a:r>
            <a:r>
              <a:rPr lang="en-US" baseline="0" dirty="0" err="1"/>
              <a:t>Tulsky</a:t>
            </a:r>
            <a:r>
              <a:rPr lang="en-US" baseline="0" dirty="0"/>
              <a:t>, </a:t>
            </a:r>
            <a:r>
              <a:rPr lang="en-US" baseline="0" dirty="0" err="1"/>
              <a:t>Riess</a:t>
            </a:r>
            <a:r>
              <a:rPr lang="en-US" baseline="0" dirty="0"/>
              <a:t> et al 2012)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745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Helen Reiss, The</a:t>
            </a:r>
            <a:r>
              <a:rPr lang="en-US" baseline="0" dirty="0"/>
              <a:t> Empathy Effect (2018) (perception and action)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745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932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Paul Michel Foucault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503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Richard Burton</a:t>
            </a:r>
            <a:r>
              <a:rPr lang="en-US" baseline="0" dirty="0"/>
              <a:t> (O’Brien), </a:t>
            </a:r>
            <a:r>
              <a:rPr lang="en-US" dirty="0"/>
              <a:t>John Hurt (Winston Smith) Caligula,</a:t>
            </a:r>
            <a:r>
              <a:rPr lang="en-US" baseline="0" dirty="0"/>
              <a:t> I Claudius, Room 101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689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2017 Greatest showman Hugh </a:t>
            </a:r>
            <a:r>
              <a:rPr lang="en-US" dirty="0" err="1"/>
              <a:t>Jackman</a:t>
            </a:r>
            <a:r>
              <a:rPr lang="en-US" dirty="0"/>
              <a:t> </a:t>
            </a:r>
            <a:r>
              <a:rPr lang="en-US" dirty="0" err="1"/>
              <a:t>Keala</a:t>
            </a:r>
            <a:r>
              <a:rPr lang="en-US" dirty="0"/>
              <a:t> Settle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079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Hunter</a:t>
            </a:r>
            <a:r>
              <a:rPr lang="en-US" baseline="0" dirty="0"/>
              <a:t> Doherty Patch Adams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46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1973, Erica Jong</a:t>
            </a:r>
          </a:p>
          <a:p>
            <a:r>
              <a:rPr lang="en-US" dirty="0"/>
              <a:t>For</a:t>
            </a:r>
            <a:r>
              <a:rPr lang="en-US" baseline="0" dirty="0"/>
              <a:t> its own therapeutic sake</a:t>
            </a:r>
          </a:p>
          <a:p>
            <a:r>
              <a:rPr lang="en-US" baseline="0" dirty="0"/>
              <a:t>Without ulterior motive</a:t>
            </a:r>
          </a:p>
          <a:p>
            <a:r>
              <a:rPr lang="en-US" baseline="0" dirty="0"/>
              <a:t>Without commitment</a:t>
            </a:r>
          </a:p>
          <a:p>
            <a:r>
              <a:rPr lang="en-US" baseline="0" dirty="0"/>
              <a:t>Without emotional involvement</a:t>
            </a:r>
          </a:p>
          <a:p>
            <a:r>
              <a:rPr lang="en-US" baseline="0" dirty="0"/>
              <a:t>Between 2 </a:t>
            </a:r>
            <a:r>
              <a:rPr lang="en-US" baseline="0" dirty="0" err="1"/>
              <a:t>prevously</a:t>
            </a:r>
            <a:r>
              <a:rPr lang="en-US" baseline="0" dirty="0"/>
              <a:t> </a:t>
            </a:r>
            <a:r>
              <a:rPr lang="en-US" baseline="0" dirty="0" err="1"/>
              <a:t>unaquainted</a:t>
            </a:r>
            <a:r>
              <a:rPr lang="en-US" baseline="0" dirty="0"/>
              <a:t> individuals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34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1973, Erica Jong</a:t>
            </a:r>
          </a:p>
          <a:p>
            <a:r>
              <a:rPr lang="en-US" dirty="0"/>
              <a:t>For</a:t>
            </a:r>
            <a:r>
              <a:rPr lang="en-US" baseline="0" dirty="0"/>
              <a:t> its own therapeutic sake</a:t>
            </a:r>
          </a:p>
          <a:p>
            <a:r>
              <a:rPr lang="en-US" baseline="0" dirty="0"/>
              <a:t>Without ulterior motive</a:t>
            </a:r>
          </a:p>
          <a:p>
            <a:r>
              <a:rPr lang="en-US" baseline="0" dirty="0"/>
              <a:t>Without commitment</a:t>
            </a:r>
          </a:p>
          <a:p>
            <a:r>
              <a:rPr lang="en-US" baseline="0" dirty="0"/>
              <a:t>Without emotional involvement</a:t>
            </a:r>
          </a:p>
          <a:p>
            <a:r>
              <a:rPr lang="en-US" baseline="0" dirty="0"/>
              <a:t>Between 2 </a:t>
            </a:r>
            <a:r>
              <a:rPr lang="en-US" baseline="0" dirty="0" err="1"/>
              <a:t>prevously</a:t>
            </a:r>
            <a:r>
              <a:rPr lang="en-US" baseline="0" dirty="0"/>
              <a:t> </a:t>
            </a:r>
            <a:r>
              <a:rPr lang="en-US" baseline="0" dirty="0" err="1"/>
              <a:t>unaquainted</a:t>
            </a:r>
            <a:r>
              <a:rPr lang="en-US" baseline="0" dirty="0"/>
              <a:t> individuals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89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Zulu</a:t>
            </a:r>
          </a:p>
          <a:p>
            <a:r>
              <a:rPr lang="en-US" dirty="0" err="1"/>
              <a:t>Yebo</a:t>
            </a:r>
            <a:r>
              <a:rPr lang="en-US" dirty="0"/>
              <a:t> </a:t>
            </a:r>
            <a:r>
              <a:rPr lang="en-US" dirty="0" err="1"/>
              <a:t>Sawubona</a:t>
            </a:r>
            <a:r>
              <a:rPr lang="en-US" dirty="0"/>
              <a:t> (Yes,</a:t>
            </a:r>
            <a:r>
              <a:rPr lang="en-US" baseline="0" dirty="0"/>
              <a:t> we see you too)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3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36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0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feeling, in feeling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4AB0-6863-9147-8FBD-92973963672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78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7CFD-2514-D643-9964-7EA582D8B09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7173-4E6B-5844-81E0-1FC75F4A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57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7CFD-2514-D643-9964-7EA582D8B09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7173-4E6B-5844-81E0-1FC75F4A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0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7CFD-2514-D643-9964-7EA582D8B09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7173-4E6B-5844-81E0-1FC75F4A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53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2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877A0-A47A-2910-188A-0D5616327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F4C8C9-F5F4-AD41-AE69-0C152B4D4D89}" type="datetime1">
              <a:rPr lang="en-US" altLang="en-US"/>
              <a:pPr/>
              <a:t>4/26/26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5D419-0DAA-3C48-EAFC-5480533DE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9B8C2-A0C0-C4FE-4D65-22DDDF84D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5E0EFB-78BC-154B-8787-98691B2116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1810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B8EBE-2694-D093-88E8-B2FF07B52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99391A-5439-544F-A0D5-20FE9CEF9BFA}" type="datetime1">
              <a:rPr lang="en-US" altLang="en-US"/>
              <a:pPr/>
              <a:t>4/26/26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32A01-3ED2-3E64-7A25-96AD0A505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5FF05-53B3-2BD5-1763-D06A0EF42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8C645-C1CA-3E4E-B0B4-5BB9F91B0F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3285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1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2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3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05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66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2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8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2FE03-28AF-DC3F-6C9E-894E5585C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99A8F7-5C20-9E4A-8E4E-F3030EEB9ADE}" type="datetime1">
              <a:rPr lang="en-US" altLang="en-US"/>
              <a:pPr/>
              <a:t>4/26/26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74B43-91B3-8407-B634-3DEB5958D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339A7-2397-BFC2-BCD0-89A45276B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3043B1-EFF2-7B49-A3A0-408DD1F1DE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9294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D41A77D-8A61-A0F2-278A-69B82752A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3F5BC2-54FD-5641-A4D4-D38D23C27D47}" type="datetime1">
              <a:rPr lang="en-US" altLang="en-US"/>
              <a:pPr/>
              <a:t>4/26/26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A53751B-65B2-8DE5-A18F-0316DB299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44A27E-BA5F-7108-C78C-DE2D05757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35FFBE-44F2-4248-9E39-FEB750776E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939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09" indent="0">
              <a:buNone/>
              <a:defRPr sz="2000" b="1"/>
            </a:lvl2pPr>
            <a:lvl3pPr marL="912222" indent="0">
              <a:buNone/>
              <a:defRPr sz="1800" b="1"/>
            </a:lvl3pPr>
            <a:lvl4pPr marL="1368334" indent="0">
              <a:buNone/>
              <a:defRPr sz="1600" b="1"/>
            </a:lvl4pPr>
            <a:lvl5pPr marL="1824444" indent="0">
              <a:buNone/>
              <a:defRPr sz="1600" b="1"/>
            </a:lvl5pPr>
            <a:lvl6pPr marL="2280557" indent="0">
              <a:buNone/>
              <a:defRPr sz="1600" b="1"/>
            </a:lvl6pPr>
            <a:lvl7pPr marL="2736666" indent="0">
              <a:buNone/>
              <a:defRPr sz="1600" b="1"/>
            </a:lvl7pPr>
            <a:lvl8pPr marL="3192771" indent="0">
              <a:buNone/>
              <a:defRPr sz="1600" b="1"/>
            </a:lvl8pPr>
            <a:lvl9pPr marL="364888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09" indent="0">
              <a:buNone/>
              <a:defRPr sz="2000" b="1"/>
            </a:lvl2pPr>
            <a:lvl3pPr marL="912222" indent="0">
              <a:buNone/>
              <a:defRPr sz="1800" b="1"/>
            </a:lvl3pPr>
            <a:lvl4pPr marL="1368334" indent="0">
              <a:buNone/>
              <a:defRPr sz="1600" b="1"/>
            </a:lvl4pPr>
            <a:lvl5pPr marL="1824444" indent="0">
              <a:buNone/>
              <a:defRPr sz="1600" b="1"/>
            </a:lvl5pPr>
            <a:lvl6pPr marL="2280557" indent="0">
              <a:buNone/>
              <a:defRPr sz="1600" b="1"/>
            </a:lvl6pPr>
            <a:lvl7pPr marL="2736666" indent="0">
              <a:buNone/>
              <a:defRPr sz="1600" b="1"/>
            </a:lvl7pPr>
            <a:lvl8pPr marL="3192771" indent="0">
              <a:buNone/>
              <a:defRPr sz="1600" b="1"/>
            </a:lvl8pPr>
            <a:lvl9pPr marL="364888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0086BF8-E110-4E0B-067B-24EA7781B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BE9BDF-993B-F645-A59A-D4736C318CDE}" type="datetime1">
              <a:rPr lang="en-US" altLang="en-US"/>
              <a:pPr/>
              <a:t>4/26/26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57F02E3-C482-F4D1-3DCC-4C254B1E8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D527234-77DE-ADDF-0A68-CDD7452FC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03892-2A31-0E42-BD2F-D78CA90725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941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6951212-A37C-D3B6-FF56-4A2FFF99A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2F8F60-7DA9-A245-A603-A40FFCBBA89B}" type="datetime1">
              <a:rPr lang="en-US" altLang="en-US"/>
              <a:pPr/>
              <a:t>4/26/26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D63F3C6-0266-D8EB-3E43-4FFD3DF6E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6BEFA1-7750-369A-9764-167C0941D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1C5A2-A9A1-9F4C-B414-891081F768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405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AD5E85F-631C-0C69-0D60-19E39927E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B4BBC1-161C-D245-8FD1-1C9AC90475D4}" type="datetime1">
              <a:rPr lang="en-US" altLang="en-US"/>
              <a:pPr/>
              <a:t>4/26/26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C6E26CB-028B-521E-F8AD-C9C08BFDD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A2E2EB8-02C9-D163-A59B-44DC4053C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302F15-71C9-1C4E-95BD-F52B89790A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493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7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109" indent="0">
              <a:buNone/>
              <a:defRPr sz="1200"/>
            </a:lvl2pPr>
            <a:lvl3pPr marL="912222" indent="0">
              <a:buNone/>
              <a:defRPr sz="1000"/>
            </a:lvl3pPr>
            <a:lvl4pPr marL="1368334" indent="0">
              <a:buNone/>
              <a:defRPr sz="900"/>
            </a:lvl4pPr>
            <a:lvl5pPr marL="1824444" indent="0">
              <a:buNone/>
              <a:defRPr sz="900"/>
            </a:lvl5pPr>
            <a:lvl6pPr marL="2280557" indent="0">
              <a:buNone/>
              <a:defRPr sz="900"/>
            </a:lvl6pPr>
            <a:lvl7pPr marL="2736666" indent="0">
              <a:buNone/>
              <a:defRPr sz="900"/>
            </a:lvl7pPr>
            <a:lvl8pPr marL="3192771" indent="0">
              <a:buNone/>
              <a:defRPr sz="900"/>
            </a:lvl8pPr>
            <a:lvl9pPr marL="364888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C45BDFA-5CCA-9260-6E91-958437EBA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6A30E3-CC53-6045-BE31-E0FAA4B9A611}" type="datetime1">
              <a:rPr lang="en-US" altLang="en-US"/>
              <a:pPr/>
              <a:t>4/26/26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3E46CF-4142-95E9-530B-8E46B25E5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627CA1-7DE2-98AA-5D88-FE87006B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56223E-EA9B-104C-818C-E5964BE2F6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4660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7CFD-2514-D643-9964-7EA582D8B09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7173-4E6B-5844-81E0-1FC75F4A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48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109" indent="0">
              <a:buNone/>
              <a:defRPr sz="2800"/>
            </a:lvl2pPr>
            <a:lvl3pPr marL="912222" indent="0">
              <a:buNone/>
              <a:defRPr sz="2400"/>
            </a:lvl3pPr>
            <a:lvl4pPr marL="1368334" indent="0">
              <a:buNone/>
              <a:defRPr sz="2000"/>
            </a:lvl4pPr>
            <a:lvl5pPr marL="1824444" indent="0">
              <a:buNone/>
              <a:defRPr sz="2000"/>
            </a:lvl5pPr>
            <a:lvl6pPr marL="2280557" indent="0">
              <a:buNone/>
              <a:defRPr sz="2000"/>
            </a:lvl6pPr>
            <a:lvl7pPr marL="2736666" indent="0">
              <a:buNone/>
              <a:defRPr sz="2000"/>
            </a:lvl7pPr>
            <a:lvl8pPr marL="3192771" indent="0">
              <a:buNone/>
              <a:defRPr sz="2000"/>
            </a:lvl8pPr>
            <a:lvl9pPr marL="364888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109" indent="0">
              <a:buNone/>
              <a:defRPr sz="1200"/>
            </a:lvl2pPr>
            <a:lvl3pPr marL="912222" indent="0">
              <a:buNone/>
              <a:defRPr sz="1000"/>
            </a:lvl3pPr>
            <a:lvl4pPr marL="1368334" indent="0">
              <a:buNone/>
              <a:defRPr sz="900"/>
            </a:lvl4pPr>
            <a:lvl5pPr marL="1824444" indent="0">
              <a:buNone/>
              <a:defRPr sz="900"/>
            </a:lvl5pPr>
            <a:lvl6pPr marL="2280557" indent="0">
              <a:buNone/>
              <a:defRPr sz="900"/>
            </a:lvl6pPr>
            <a:lvl7pPr marL="2736666" indent="0">
              <a:buNone/>
              <a:defRPr sz="900"/>
            </a:lvl7pPr>
            <a:lvl8pPr marL="3192771" indent="0">
              <a:buNone/>
              <a:defRPr sz="900"/>
            </a:lvl8pPr>
            <a:lvl9pPr marL="364888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1390C02-5D0F-2D38-F0E2-AB80690DF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E9407C-BB13-304B-9EBC-61406E81F767}" type="datetime1">
              <a:rPr lang="en-US" altLang="en-US"/>
              <a:pPr/>
              <a:t>4/26/26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43DA3C-DE40-F66B-9E9A-5DF479071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DDE2047-FA29-9A7C-A3D3-139FE82DE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E5F1B7-2661-7341-8976-CFCCE12E85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4588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82F95-24A9-4FAC-1294-B2688930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D9E781-D630-1541-8736-DFF84D249D4A}" type="datetime1">
              <a:rPr lang="en-US" altLang="en-US"/>
              <a:pPr/>
              <a:t>4/26/26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DA072-C04C-F452-D2E1-2E7C99335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B5ABC-5863-9AE0-F54B-8ECF29D16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ACC97F-0BB8-BB4F-AC77-9C07A0FE19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1443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6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D856C-9A4B-28F1-7028-F4948ED13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C70F37-5507-0443-A50C-D6DD3064F631}" type="datetime1">
              <a:rPr lang="en-US" altLang="en-US"/>
              <a:pPr/>
              <a:t>4/26/26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1820F-256C-8094-374E-9788DDA47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D8946-BA45-8FD2-E344-BF8F15F2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4A0EB-A711-A647-8D93-D477F00D6E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5402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7CFD-2514-D643-9964-7EA582D8B09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7173-4E6B-5844-81E0-1FC75F4A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424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7CFD-2514-D643-9964-7EA582D8B09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7173-4E6B-5844-81E0-1FC75F4A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343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7CFD-2514-D643-9964-7EA582D8B09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7173-4E6B-5844-81E0-1FC75F4A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04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7CFD-2514-D643-9964-7EA582D8B09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7173-4E6B-5844-81E0-1FC75F4A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831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7CFD-2514-D643-9964-7EA582D8B09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7173-4E6B-5844-81E0-1FC75F4A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073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7CFD-2514-D643-9964-7EA582D8B09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7173-4E6B-5844-81E0-1FC75F4A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01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7CFD-2514-D643-9964-7EA582D8B09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7173-4E6B-5844-81E0-1FC75F4A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1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7CFD-2514-D643-9964-7EA582D8B09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7173-4E6B-5844-81E0-1FC75F4A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213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7CFD-2514-D643-9964-7EA582D8B09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7173-4E6B-5844-81E0-1FC75F4A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05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7CFD-2514-D643-9964-7EA582D8B09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7173-4E6B-5844-81E0-1FC75F4A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224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7CFD-2514-D643-9964-7EA582D8B09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7173-4E6B-5844-81E0-1FC75F4A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25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7CFD-2514-D643-9964-7EA582D8B09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7173-4E6B-5844-81E0-1FC75F4A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99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7CFD-2514-D643-9964-7EA582D8B09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7173-4E6B-5844-81E0-1FC75F4A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79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7CFD-2514-D643-9964-7EA582D8B09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7173-4E6B-5844-81E0-1FC75F4A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19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7CFD-2514-D643-9964-7EA582D8B09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7173-4E6B-5844-81E0-1FC75F4A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72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7CFD-2514-D643-9964-7EA582D8B09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7173-4E6B-5844-81E0-1FC75F4A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95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7CFD-2514-D643-9964-7EA582D8B09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7173-4E6B-5844-81E0-1FC75F4A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50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7CFD-2514-D643-9964-7EA582D8B09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7173-4E6B-5844-81E0-1FC75F4A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38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57CFD-2514-D643-9964-7EA582D8B09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D7173-4E6B-5844-81E0-1FC75F4A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A2A91843-5149-6132-BABA-29C544784C7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13" tIns="45609" rIns="91213" bIns="456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574924DE-55EE-2023-2D2D-75D7805819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13" tIns="45609" rIns="91213" bIns="456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DF193-5111-3422-D955-0DABC53214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213" tIns="45609" rIns="91213" bIns="45609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1D790A9A-351C-634B-823E-F57D4A5D737F}" type="datetime1">
              <a:rPr lang="en-US" altLang="en-US"/>
              <a:pPr/>
              <a:t>4/26/26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38435-56AC-22EB-A6C1-3A88735333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213" tIns="45609" rIns="91213" bIns="4560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0FCFE-EEB3-078A-093D-A714FE75E1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213" tIns="45609" rIns="91213" bIns="45609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18AA4032-59B0-1146-B183-7BC01469AB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429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5pPr>
      <a:lvl6pPr marL="45610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222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833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444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739775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2pPr>
      <a:lvl3pPr marL="1139825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3pPr>
      <a:lvl4pPr marL="1595438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4pPr>
      <a:lvl5pPr marL="2051050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5pPr>
      <a:lvl6pPr marL="2508611" indent="-228055" algn="l" defTabSz="9122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724" indent="-228055" algn="l" defTabSz="9122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834" indent="-228055" algn="l" defTabSz="9122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945" indent="-228055" algn="l" defTabSz="9122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09" algn="l" defTabSz="912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222" algn="l" defTabSz="912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334" algn="l" defTabSz="912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444" algn="l" defTabSz="912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557" algn="l" defTabSz="912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666" algn="l" defTabSz="912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771" algn="l" defTabSz="912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888" algn="l" defTabSz="9122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57CFD-2514-D643-9964-7EA582D8B09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D7173-4E6B-5844-81E0-1FC75F4AE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1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2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3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528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DBDBDB"/>
              </a:clrFrom>
              <a:clrTo>
                <a:srgbClr val="DBDB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8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0416" y="2149671"/>
            <a:ext cx="5254043" cy="349632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163" y="304800"/>
            <a:ext cx="238283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381000"/>
            <a:ext cx="25368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04800"/>
            <a:ext cx="25685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"/>
          <p:cNvSpPr txBox="1">
            <a:spLocks noChangeArrowheads="1"/>
          </p:cNvSpPr>
          <p:nvPr/>
        </p:nvSpPr>
        <p:spPr bwMode="auto">
          <a:xfrm>
            <a:off x="152400" y="5257800"/>
            <a:ext cx="8915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2100" dirty="0">
                <a:ea typeface="ＭＳ Ｐゴシック" charset="0"/>
                <a:cs typeface="ＭＳ Ｐゴシック" charset="0"/>
              </a:rPr>
              <a:t>Michael J. Landzberg, MD</a:t>
            </a:r>
            <a:br>
              <a:rPr lang="en-US" sz="1900" i="1" dirty="0">
                <a:ea typeface="ＭＳ Ｐゴシック" charset="0"/>
                <a:cs typeface="ＭＳ Ｐゴシック" charset="0"/>
              </a:rPr>
            </a:br>
            <a:r>
              <a:rPr lang="en-US" sz="1900" i="1" dirty="0">
                <a:ea typeface="ＭＳ Ｐゴシック" charset="0"/>
                <a:cs typeface="ＭＳ Ｐゴシック" charset="0"/>
              </a:rPr>
              <a:t>BACH Cardiology (and Heart Pal Care</a:t>
            </a:r>
            <a:r>
              <a:rPr lang="en-US" sz="1700" i="1" dirty="0">
                <a:ea typeface="ＭＳ Ｐゴシック" charset="0"/>
                <a:cs typeface="ＭＳ Ｐゴシック" charset="0"/>
              </a:rPr>
              <a:t>) Staff</a:t>
            </a:r>
            <a:endParaRPr lang="en-US" sz="17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-14288" y="6061075"/>
            <a:ext cx="9144001" cy="430213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13" tIns="45609" rIns="91213" bIns="456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200" b="1" dirty="0">
                <a:solidFill>
                  <a:srgbClr val="000000"/>
                </a:solidFill>
                <a:latin typeface="Helvetica" charset="0"/>
                <a:cs typeface="Arial" charset="0"/>
              </a:rPr>
              <a:t>Medical Grand Rounds: UT Southwestern 1 May 2026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852854" y="1370849"/>
            <a:ext cx="7359162" cy="584775"/>
          </a:xfrm>
          <a:prstGeom prst="rect">
            <a:avLst/>
          </a:prstGeom>
          <a:solidFill>
            <a:schemeClr val="tx1">
              <a:alpha val="10196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3200" b="1" dirty="0"/>
              <a:t>Lessons from the Science and Practice of </a:t>
            </a:r>
            <a:endParaRPr lang="en-US" sz="3200" b="1" baseline="-25000" dirty="0"/>
          </a:p>
        </p:txBody>
      </p:sp>
    </p:spTree>
    <p:extLst>
      <p:ext uri="{BB962C8B-B14F-4D97-AF65-F5344CB8AC3E}">
        <p14:creationId xmlns:p14="http://schemas.microsoft.com/office/powerpoint/2010/main" val="13654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https://www.mcgill.ca/wholepersoncare/files/wholepersoncare/images/mou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4488" y="-8572500"/>
            <a:ext cx="1255713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Box 4"/>
          <p:cNvSpPr txBox="1">
            <a:spLocks noChangeArrowheads="1"/>
          </p:cNvSpPr>
          <p:nvPr/>
        </p:nvSpPr>
        <p:spPr bwMode="auto">
          <a:xfrm>
            <a:off x="533400" y="609600"/>
            <a:ext cx="8077200" cy="584200"/>
          </a:xfrm>
          <a:prstGeom prst="rect">
            <a:avLst/>
          </a:prstGeom>
          <a:solidFill>
            <a:schemeClr val="tx1">
              <a:alpha val="10196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3200" b="1"/>
              <a:t>Objectives:</a:t>
            </a:r>
            <a:endParaRPr lang="en-US" sz="3200" b="1" baseline="-2500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981200"/>
            <a:ext cx="8305800" cy="3810000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defRPr>
            </a:lvl1pPr>
            <a:lvl2pPr marL="73977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" charset="-128"/>
                <a:cs typeface="+mn-cs"/>
              </a:defRPr>
            </a:lvl2pPr>
            <a:lvl3pPr marL="1139825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" charset="-128"/>
                <a:cs typeface="+mn-cs"/>
              </a:defRPr>
            </a:lvl3pPr>
            <a:lvl4pPr marL="1595438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" charset="-128"/>
                <a:cs typeface="+mn-cs"/>
              </a:defRPr>
            </a:lvl4pPr>
            <a:lvl5pPr marL="2051050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" charset="-128"/>
                <a:cs typeface="+mn-cs"/>
              </a:defRPr>
            </a:lvl5pPr>
            <a:lvl6pPr marL="2508611" indent="-228055" algn="l" defTabSz="9122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4724" indent="-228055" algn="l" defTabSz="9122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0834" indent="-228055" algn="l" defTabSz="9122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6945" indent="-228055" algn="l" defTabSz="9122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"/>
              </a:spcBef>
              <a:buFont typeface="Arial" pitchFamily="34" charset="0"/>
              <a:buChar char="•"/>
              <a:defRPr/>
            </a:pPr>
            <a:r>
              <a:rPr lang="en-US" altLang="en-US" sz="2600" dirty="0">
                <a:ea typeface="MS PGothic" pitchFamily="34" charset="-128"/>
              </a:rPr>
              <a:t>To identify sociological, spiritual, and philosophical examples of </a:t>
            </a:r>
            <a:r>
              <a:rPr lang="en-US" altLang="en-US" sz="2600" dirty="0" err="1">
                <a:ea typeface="MS PGothic" pitchFamily="34" charset="-128"/>
              </a:rPr>
              <a:t>relationalism</a:t>
            </a:r>
            <a:endParaRPr lang="en-US" altLang="en-US" sz="2600" dirty="0">
              <a:ea typeface="MS PGothic" pitchFamily="34" charset="-128"/>
            </a:endParaRPr>
          </a:p>
          <a:p>
            <a:pPr marL="0" indent="0">
              <a:spcBef>
                <a:spcPts val="24"/>
              </a:spcBef>
              <a:buFont typeface="Arial" charset="0"/>
              <a:buNone/>
              <a:defRPr/>
            </a:pPr>
            <a:r>
              <a:rPr lang="en-US" altLang="en-US" sz="2600" dirty="0">
                <a:ea typeface="MS PGothic" pitchFamily="34" charset="-128"/>
              </a:rPr>
              <a:t> </a:t>
            </a:r>
          </a:p>
          <a:p>
            <a:pPr>
              <a:spcBef>
                <a:spcPts val="24"/>
              </a:spcBef>
              <a:buFont typeface="Arial" pitchFamily="34" charset="0"/>
              <a:buChar char="•"/>
              <a:defRPr/>
            </a:pPr>
            <a:r>
              <a:rPr lang="en-US" altLang="en-US" sz="2600" dirty="0">
                <a:ea typeface="MS PGothic" pitchFamily="34" charset="-128"/>
              </a:rPr>
              <a:t>To describe the affective, cognitive and behavioral components of empathy, and their critical synergy</a:t>
            </a:r>
          </a:p>
          <a:p>
            <a:pPr>
              <a:spcBef>
                <a:spcPts val="24"/>
              </a:spcBef>
              <a:buFont typeface="Arial" pitchFamily="34" charset="0"/>
              <a:buChar char="•"/>
              <a:defRPr/>
            </a:pPr>
            <a:endParaRPr lang="en-US" altLang="en-US" sz="2600" dirty="0">
              <a:ea typeface="MS PGothic" pitchFamily="34" charset="-128"/>
            </a:endParaRPr>
          </a:p>
          <a:p>
            <a:pPr>
              <a:spcBef>
                <a:spcPts val="24"/>
              </a:spcBef>
              <a:buFont typeface="Arial" pitchFamily="34" charset="0"/>
              <a:buChar char="•"/>
              <a:defRPr/>
            </a:pPr>
            <a:r>
              <a:rPr lang="en-US" altLang="en-US" sz="2600" dirty="0">
                <a:ea typeface="MS PGothic" pitchFamily="34" charset="-128"/>
              </a:rPr>
              <a:t>To contrast empathy, sympathy and compassion (and the risks that such present to care providers) within the clinician-patient relationship</a:t>
            </a:r>
          </a:p>
        </p:txBody>
      </p:sp>
    </p:spTree>
    <p:extLst>
      <p:ext uri="{BB962C8B-B14F-4D97-AF65-F5344CB8AC3E}">
        <p14:creationId xmlns:p14="http://schemas.microsoft.com/office/powerpoint/2010/main" val="25663203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https://www.mcgill.ca/wholepersoncare/files/wholepersoncare/images/mou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4488" y="-8572500"/>
            <a:ext cx="1255713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91528" y="1981200"/>
            <a:ext cx="8305800" cy="1124957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defRPr>
            </a:lvl1pPr>
            <a:lvl2pPr marL="73977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" charset="-128"/>
                <a:cs typeface="+mn-cs"/>
              </a:defRPr>
            </a:lvl2pPr>
            <a:lvl3pPr marL="1139825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" charset="-128"/>
                <a:cs typeface="+mn-cs"/>
              </a:defRPr>
            </a:lvl3pPr>
            <a:lvl4pPr marL="1595438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" charset="-128"/>
                <a:cs typeface="+mn-cs"/>
              </a:defRPr>
            </a:lvl4pPr>
            <a:lvl5pPr marL="2051050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" charset="-128"/>
                <a:cs typeface="+mn-cs"/>
              </a:defRPr>
            </a:lvl5pPr>
            <a:lvl6pPr marL="2508611" indent="-228055" algn="l" defTabSz="9122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4724" indent="-228055" algn="l" defTabSz="9122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0834" indent="-228055" algn="l" defTabSz="9122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6945" indent="-228055" algn="l" defTabSz="9122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"/>
              </a:spcBef>
              <a:buFont typeface="Arial" pitchFamily="34" charset="0"/>
              <a:buChar char="•"/>
              <a:defRPr/>
            </a:pPr>
            <a:r>
              <a:rPr lang="en-US" altLang="en-US" sz="2600" dirty="0">
                <a:ea typeface="MS PGothic" pitchFamily="34" charset="-128"/>
              </a:rPr>
              <a:t>I have no relationships with any industry pertaining to this presentation</a:t>
            </a:r>
          </a:p>
          <a:p>
            <a:pPr marL="0" indent="0">
              <a:spcBef>
                <a:spcPts val="24"/>
              </a:spcBef>
              <a:buFont typeface="Arial" charset="0"/>
              <a:buNone/>
              <a:defRPr/>
            </a:pPr>
            <a:r>
              <a:rPr lang="en-US" altLang="en-US" sz="2600" dirty="0">
                <a:ea typeface="MS PGothic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19521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1110418"/>
            <a:ext cx="8128001" cy="4607324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50B34A3E-835D-FEC0-CF21-F8AD9204C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71" y="6156801"/>
            <a:ext cx="50980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600" dirty="0"/>
              <a:t>Jong, Erica (1973). </a:t>
            </a:r>
            <a:r>
              <a:rPr lang="en-US" sz="1600" b="1" i="1" dirty="0"/>
              <a:t>Fear of Flying. </a:t>
            </a:r>
            <a:r>
              <a:rPr lang="en-US" sz="1600" dirty="0"/>
              <a:t>New York: Berkley</a:t>
            </a:r>
          </a:p>
        </p:txBody>
      </p:sp>
    </p:spTree>
    <p:extLst>
      <p:ext uri="{BB962C8B-B14F-4D97-AF65-F5344CB8AC3E}">
        <p14:creationId xmlns:p14="http://schemas.microsoft.com/office/powerpoint/2010/main" val="333172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in Tunne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5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130300"/>
            <a:ext cx="8132064" cy="457809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82918" y="1663088"/>
            <a:ext cx="6054222" cy="357823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2800" i="1" dirty="0">
                <a:latin typeface="Calibri" charset="0"/>
                <a:ea typeface="ＭＳ Ｐゴシック" charset="0"/>
              </a:rPr>
              <a:t>     A relationship that is unbounded</a:t>
            </a:r>
          </a:p>
          <a:p>
            <a:pPr>
              <a:spcBef>
                <a:spcPts val="1200"/>
              </a:spcBef>
            </a:pPr>
            <a:r>
              <a:rPr lang="en-US" sz="3000" dirty="0">
                <a:latin typeface="Calibri" charset="0"/>
                <a:ea typeface="ＭＳ Ｐゴシック" charset="0"/>
              </a:rPr>
              <a:t>   for its own therapeutic sake</a:t>
            </a:r>
          </a:p>
          <a:p>
            <a:pPr>
              <a:spcBef>
                <a:spcPts val="1200"/>
              </a:spcBef>
            </a:pPr>
            <a:r>
              <a:rPr lang="en-US" sz="3000" dirty="0">
                <a:latin typeface="Calibri" charset="0"/>
                <a:ea typeface="ＭＳ Ｐゴシック" charset="0"/>
              </a:rPr>
              <a:t>   without ulterior motive</a:t>
            </a:r>
          </a:p>
          <a:p>
            <a:pPr>
              <a:spcBef>
                <a:spcPts val="1200"/>
              </a:spcBef>
            </a:pPr>
            <a:r>
              <a:rPr lang="en-US" sz="3000" dirty="0">
                <a:latin typeface="Calibri" charset="0"/>
                <a:ea typeface="ＭＳ Ｐゴシック" charset="0"/>
              </a:rPr>
              <a:t>   without commitment</a:t>
            </a:r>
          </a:p>
          <a:p>
            <a:pPr>
              <a:spcBef>
                <a:spcPts val="1200"/>
              </a:spcBef>
            </a:pPr>
            <a:r>
              <a:rPr lang="en-US" sz="3000" dirty="0">
                <a:latin typeface="Calibri" charset="0"/>
                <a:ea typeface="ＭＳ Ｐゴシック" charset="0"/>
              </a:rPr>
              <a:t>   without emotional involvement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600" i="1" dirty="0">
                <a:latin typeface="Calibri" charset="0"/>
                <a:ea typeface="ＭＳ Ｐゴシック" charset="0"/>
              </a:rPr>
              <a:t>between 2 previously unacquainted parties</a:t>
            </a:r>
          </a:p>
        </p:txBody>
      </p:sp>
    </p:spTree>
    <p:extLst>
      <p:ext uri="{BB962C8B-B14F-4D97-AF65-F5344CB8AC3E}">
        <p14:creationId xmlns:p14="http://schemas.microsoft.com/office/powerpoint/2010/main" val="172365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https://www.mcgill.ca/wholepersoncare/files/wholepersoncare/images/mou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4488" y="-8572500"/>
            <a:ext cx="1255713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Box 4"/>
          <p:cNvSpPr txBox="1">
            <a:spLocks noChangeArrowheads="1"/>
          </p:cNvSpPr>
          <p:nvPr/>
        </p:nvSpPr>
        <p:spPr bwMode="auto">
          <a:xfrm>
            <a:off x="533400" y="609600"/>
            <a:ext cx="8077200" cy="584200"/>
          </a:xfrm>
          <a:prstGeom prst="rect">
            <a:avLst/>
          </a:prstGeom>
          <a:solidFill>
            <a:schemeClr val="tx1">
              <a:alpha val="10196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3200" b="1"/>
              <a:t>Objectives:</a:t>
            </a:r>
            <a:endParaRPr lang="en-US" sz="3200" b="1" baseline="-2500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981200"/>
            <a:ext cx="8305800" cy="3810000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defRPr>
            </a:lvl1pPr>
            <a:lvl2pPr marL="73977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" charset="-128"/>
                <a:cs typeface="+mn-cs"/>
              </a:defRPr>
            </a:lvl2pPr>
            <a:lvl3pPr marL="1139825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" charset="-128"/>
                <a:cs typeface="+mn-cs"/>
              </a:defRPr>
            </a:lvl3pPr>
            <a:lvl4pPr marL="1595438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" charset="-128"/>
                <a:cs typeface="+mn-cs"/>
              </a:defRPr>
            </a:lvl4pPr>
            <a:lvl5pPr marL="2051050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" charset="-128"/>
                <a:cs typeface="+mn-cs"/>
              </a:defRPr>
            </a:lvl5pPr>
            <a:lvl6pPr marL="2508611" indent="-228055" algn="l" defTabSz="9122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4724" indent="-228055" algn="l" defTabSz="9122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0834" indent="-228055" algn="l" defTabSz="9122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6945" indent="-228055" algn="l" defTabSz="9122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"/>
              </a:spcBef>
              <a:buFont typeface="Arial" pitchFamily="34" charset="0"/>
              <a:buChar char="•"/>
              <a:defRPr/>
            </a:pPr>
            <a:r>
              <a:rPr lang="en-US" altLang="en-US" sz="2600" dirty="0">
                <a:ea typeface="MS PGothic" pitchFamily="34" charset="-128"/>
              </a:rPr>
              <a:t>To identify sociological, spiritual, and philosophical examples of </a:t>
            </a:r>
            <a:r>
              <a:rPr lang="en-US" altLang="en-US" sz="2600" dirty="0" err="1">
                <a:ea typeface="MS PGothic" pitchFamily="34" charset="-128"/>
              </a:rPr>
              <a:t>relationalism</a:t>
            </a:r>
            <a:endParaRPr lang="en-US" altLang="en-US" sz="2600" dirty="0">
              <a:ea typeface="MS PGothic" pitchFamily="34" charset="-128"/>
            </a:endParaRPr>
          </a:p>
          <a:p>
            <a:pPr marL="0" indent="0">
              <a:spcBef>
                <a:spcPts val="24"/>
              </a:spcBef>
              <a:buFont typeface="Arial" charset="0"/>
              <a:buNone/>
              <a:defRPr/>
            </a:pPr>
            <a:r>
              <a:rPr lang="en-US" altLang="en-US" sz="2600" dirty="0">
                <a:solidFill>
                  <a:schemeClr val="bg1">
                    <a:lumMod val="75000"/>
                  </a:schemeClr>
                </a:solidFill>
                <a:ea typeface="MS PGothic" pitchFamily="34" charset="-128"/>
              </a:rPr>
              <a:t> </a:t>
            </a:r>
          </a:p>
          <a:p>
            <a:pPr>
              <a:spcBef>
                <a:spcPts val="24"/>
              </a:spcBef>
              <a:buFont typeface="Arial" pitchFamily="34" charset="0"/>
              <a:buChar char="•"/>
              <a:defRPr/>
            </a:pPr>
            <a:r>
              <a:rPr lang="en-US" altLang="en-US" sz="2600" dirty="0">
                <a:solidFill>
                  <a:schemeClr val="bg1">
                    <a:lumMod val="75000"/>
                  </a:schemeClr>
                </a:solidFill>
                <a:ea typeface="MS PGothic" pitchFamily="34" charset="-128"/>
              </a:rPr>
              <a:t>To describe the affective, cognitive and behavioral components of empathy, and their critical synergy</a:t>
            </a:r>
          </a:p>
          <a:p>
            <a:pPr>
              <a:spcBef>
                <a:spcPts val="24"/>
              </a:spcBef>
              <a:buFont typeface="Arial" pitchFamily="34" charset="0"/>
              <a:buChar char="•"/>
              <a:defRPr/>
            </a:pPr>
            <a:endParaRPr lang="en-US" altLang="en-US" sz="2600" dirty="0">
              <a:solidFill>
                <a:schemeClr val="bg1">
                  <a:lumMod val="75000"/>
                </a:schemeClr>
              </a:solidFill>
              <a:ea typeface="MS PGothic" pitchFamily="34" charset="-128"/>
            </a:endParaRPr>
          </a:p>
          <a:p>
            <a:pPr>
              <a:spcBef>
                <a:spcPts val="24"/>
              </a:spcBef>
              <a:buFont typeface="Arial" pitchFamily="34" charset="0"/>
              <a:buChar char="•"/>
              <a:defRPr/>
            </a:pPr>
            <a:r>
              <a:rPr lang="en-US" altLang="en-US" sz="2600" dirty="0">
                <a:solidFill>
                  <a:schemeClr val="bg1">
                    <a:lumMod val="75000"/>
                  </a:schemeClr>
                </a:solidFill>
                <a:ea typeface="MS PGothic" pitchFamily="34" charset="-128"/>
              </a:rPr>
              <a:t>To contrast empathy, sympathy and compassion (and the risks that such present to care providers) within the clinician-patient relationship</a:t>
            </a:r>
          </a:p>
        </p:txBody>
      </p:sp>
    </p:spTree>
    <p:extLst>
      <p:ext uri="{BB962C8B-B14F-4D97-AF65-F5344CB8AC3E}">
        <p14:creationId xmlns:p14="http://schemas.microsoft.com/office/powerpoint/2010/main" val="152188019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4"/>
          <p:cNvSpPr txBox="1">
            <a:spLocks noChangeArrowheads="1"/>
          </p:cNvSpPr>
          <p:nvPr/>
        </p:nvSpPr>
        <p:spPr bwMode="auto">
          <a:xfrm>
            <a:off x="-5336" y="295761"/>
            <a:ext cx="9149336" cy="1077218"/>
          </a:xfrm>
          <a:prstGeom prst="rect">
            <a:avLst/>
          </a:prstGeom>
          <a:solidFill>
            <a:schemeClr val="accent3">
              <a:lumMod val="75000"/>
              <a:alpha val="21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3200" b="1" dirty="0"/>
              <a:t>ALIGNMENT</a:t>
            </a:r>
            <a:r>
              <a:rPr lang="en-US" sz="3200" dirty="0"/>
              <a:t> is a central component </a:t>
            </a:r>
          </a:p>
          <a:p>
            <a:pPr algn="ctr" eaLnBrk="1" hangingPunct="1"/>
            <a:r>
              <a:rPr lang="en-US" sz="3200" dirty="0"/>
              <a:t>in the clinician-patient-family bond</a:t>
            </a:r>
            <a:endParaRPr lang="en-US" sz="3200" baseline="-25000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103" y="2569199"/>
            <a:ext cx="4072936" cy="4072936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377604" y="1804950"/>
            <a:ext cx="3020824" cy="769441"/>
          </a:xfrm>
          <a:prstGeom prst="rect">
            <a:avLst/>
          </a:prstGeom>
          <a:solidFill>
            <a:schemeClr val="accent3">
              <a:lumMod val="75000"/>
              <a:alpha val="2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Wawati SC Regular"/>
                <a:cs typeface="Wawati SC Regular"/>
              </a:rPr>
              <a:t>Sawubona</a:t>
            </a:r>
            <a:endParaRPr lang="en-US" sz="4400" dirty="0">
              <a:latin typeface="Wawati SC Regular"/>
              <a:cs typeface="Wawati SC Regular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09681" y="2563616"/>
            <a:ext cx="1802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 see you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262703" y="2540069"/>
            <a:ext cx="1802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 exist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644876" y="1802901"/>
            <a:ext cx="3020824" cy="769441"/>
          </a:xfrm>
          <a:prstGeom prst="rect">
            <a:avLst/>
          </a:prstGeom>
          <a:solidFill>
            <a:schemeClr val="accent3">
              <a:lumMod val="75000"/>
              <a:alpha val="2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Wawati SC Regular"/>
                <a:cs typeface="Wawati SC Regular"/>
              </a:rPr>
              <a:t>Ngikhona</a:t>
            </a:r>
            <a:endParaRPr lang="en-US" sz="4400" dirty="0">
              <a:latin typeface="Wawati SC Regular"/>
              <a:cs typeface="Wawati SC Regular"/>
            </a:endParaRPr>
          </a:p>
        </p:txBody>
      </p:sp>
      <p:sp>
        <p:nvSpPr>
          <p:cNvPr id="60" name="Oval 59"/>
          <p:cNvSpPr/>
          <p:nvPr/>
        </p:nvSpPr>
        <p:spPr>
          <a:xfrm rot="20204133">
            <a:off x="4324913" y="5327252"/>
            <a:ext cx="859617" cy="470434"/>
          </a:xfrm>
          <a:prstGeom prst="ellipse">
            <a:avLst/>
          </a:prstGeom>
          <a:solidFill>
            <a:schemeClr val="bg1">
              <a:alpha val="48000"/>
            </a:schemeClr>
          </a:solidFill>
          <a:ln w="34925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5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/>
      <p:bldP spid="58" grpId="0"/>
      <p:bldP spid="59" grpId="0" animBg="1"/>
      <p:bldP spid="6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051" y="0"/>
            <a:ext cx="3386667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667" y="1517214"/>
            <a:ext cx="3096863" cy="4174033"/>
          </a:xfrm>
          <a:prstGeom prst="rect">
            <a:avLst/>
          </a:prstGeom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05966" y="308566"/>
            <a:ext cx="4634219" cy="707886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4000" dirty="0">
                <a:latin typeface="+mj-lt"/>
              </a:rPr>
              <a:t>Martin Buber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05966" y="308566"/>
            <a:ext cx="4634219" cy="1138773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4000" dirty="0">
                <a:latin typeface="+mj-lt"/>
              </a:rPr>
              <a:t>Martin Buber</a:t>
            </a: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(in &lt; 5 minutes)</a:t>
            </a:r>
          </a:p>
        </p:txBody>
      </p:sp>
    </p:spTree>
    <p:extLst>
      <p:ext uri="{BB962C8B-B14F-4D97-AF65-F5344CB8AC3E}">
        <p14:creationId xmlns:p14="http://schemas.microsoft.com/office/powerpoint/2010/main" val="92391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327E-6 3.12673E-6 L 0.42807 -0.220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95" y="-1103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131855" y="1184113"/>
            <a:ext cx="2472538" cy="3809762"/>
          </a:xfrm>
          <a:custGeom>
            <a:avLst/>
            <a:gdLst>
              <a:gd name="connsiteX0" fmla="*/ 326111 w 2471583"/>
              <a:gd name="connsiteY0" fmla="*/ 3723957 h 3809762"/>
              <a:gd name="connsiteX1" fmla="*/ 343275 w 2471583"/>
              <a:gd name="connsiteY1" fmla="*/ 3380735 h 3809762"/>
              <a:gd name="connsiteX2" fmla="*/ 360439 w 2471583"/>
              <a:gd name="connsiteY2" fmla="*/ 3312091 h 3809762"/>
              <a:gd name="connsiteX3" fmla="*/ 394766 w 2471583"/>
              <a:gd name="connsiteY3" fmla="*/ 3209124 h 3809762"/>
              <a:gd name="connsiteX4" fmla="*/ 394766 w 2471583"/>
              <a:gd name="connsiteY4" fmla="*/ 2574164 h 3809762"/>
              <a:gd name="connsiteX5" fmla="*/ 360439 w 2471583"/>
              <a:gd name="connsiteY5" fmla="*/ 2471197 h 3809762"/>
              <a:gd name="connsiteX6" fmla="*/ 308947 w 2471583"/>
              <a:gd name="connsiteY6" fmla="*/ 2282425 h 3809762"/>
              <a:gd name="connsiteX7" fmla="*/ 291784 w 2471583"/>
              <a:gd name="connsiteY7" fmla="*/ 2179459 h 3809762"/>
              <a:gd name="connsiteX8" fmla="*/ 274620 w 2471583"/>
              <a:gd name="connsiteY8" fmla="*/ 2127975 h 3809762"/>
              <a:gd name="connsiteX9" fmla="*/ 240292 w 2471583"/>
              <a:gd name="connsiteY9" fmla="*/ 1973526 h 3809762"/>
              <a:gd name="connsiteX10" fmla="*/ 223129 w 2471583"/>
              <a:gd name="connsiteY10" fmla="*/ 1904881 h 3809762"/>
              <a:gd name="connsiteX11" fmla="*/ 205965 w 2471583"/>
              <a:gd name="connsiteY11" fmla="*/ 1853398 h 3809762"/>
              <a:gd name="connsiteX12" fmla="*/ 188801 w 2471583"/>
              <a:gd name="connsiteY12" fmla="*/ 1767593 h 3809762"/>
              <a:gd name="connsiteX13" fmla="*/ 171637 w 2471583"/>
              <a:gd name="connsiteY13" fmla="*/ 1578821 h 3809762"/>
              <a:gd name="connsiteX14" fmla="*/ 154474 w 2471583"/>
              <a:gd name="connsiteY14" fmla="*/ 1527337 h 3809762"/>
              <a:gd name="connsiteX15" fmla="*/ 137310 w 2471583"/>
              <a:gd name="connsiteY15" fmla="*/ 995344 h 3809762"/>
              <a:gd name="connsiteX16" fmla="*/ 85818 w 2471583"/>
              <a:gd name="connsiteY16" fmla="*/ 892377 h 3809762"/>
              <a:gd name="connsiteX17" fmla="*/ 51491 w 2471583"/>
              <a:gd name="connsiteY17" fmla="*/ 823733 h 3809762"/>
              <a:gd name="connsiteX18" fmla="*/ 0 w 2471583"/>
              <a:gd name="connsiteY18" fmla="*/ 652122 h 3809762"/>
              <a:gd name="connsiteX19" fmla="*/ 51491 w 2471583"/>
              <a:gd name="connsiteY19" fmla="*/ 360383 h 3809762"/>
              <a:gd name="connsiteX20" fmla="*/ 102982 w 2471583"/>
              <a:gd name="connsiteY20" fmla="*/ 308900 h 3809762"/>
              <a:gd name="connsiteX21" fmla="*/ 188801 w 2471583"/>
              <a:gd name="connsiteY21" fmla="*/ 205933 h 3809762"/>
              <a:gd name="connsiteX22" fmla="*/ 343275 w 2471583"/>
              <a:gd name="connsiteY22" fmla="*/ 120128 h 3809762"/>
              <a:gd name="connsiteX23" fmla="*/ 394766 w 2471583"/>
              <a:gd name="connsiteY23" fmla="*/ 85806 h 3809762"/>
              <a:gd name="connsiteX24" fmla="*/ 446258 w 2471583"/>
              <a:gd name="connsiteY24" fmla="*/ 68645 h 3809762"/>
              <a:gd name="connsiteX25" fmla="*/ 600732 w 2471583"/>
              <a:gd name="connsiteY25" fmla="*/ 34323 h 3809762"/>
              <a:gd name="connsiteX26" fmla="*/ 652223 w 2471583"/>
              <a:gd name="connsiteY26" fmla="*/ 17162 h 3809762"/>
              <a:gd name="connsiteX27" fmla="*/ 841024 w 2471583"/>
              <a:gd name="connsiteY27" fmla="*/ 0 h 3809762"/>
              <a:gd name="connsiteX28" fmla="*/ 1304446 w 2471583"/>
              <a:gd name="connsiteY28" fmla="*/ 34323 h 3809762"/>
              <a:gd name="connsiteX29" fmla="*/ 1355938 w 2471583"/>
              <a:gd name="connsiteY29" fmla="*/ 51484 h 3809762"/>
              <a:gd name="connsiteX30" fmla="*/ 1510412 w 2471583"/>
              <a:gd name="connsiteY30" fmla="*/ 154450 h 3809762"/>
              <a:gd name="connsiteX31" fmla="*/ 1561903 w 2471583"/>
              <a:gd name="connsiteY31" fmla="*/ 188772 h 3809762"/>
              <a:gd name="connsiteX32" fmla="*/ 1613394 w 2471583"/>
              <a:gd name="connsiteY32" fmla="*/ 205933 h 3809762"/>
              <a:gd name="connsiteX33" fmla="*/ 1630558 w 2471583"/>
              <a:gd name="connsiteY33" fmla="*/ 257417 h 3809762"/>
              <a:gd name="connsiteX34" fmla="*/ 1682049 w 2471583"/>
              <a:gd name="connsiteY34" fmla="*/ 274578 h 3809762"/>
              <a:gd name="connsiteX35" fmla="*/ 1785032 w 2471583"/>
              <a:gd name="connsiteY35" fmla="*/ 343222 h 3809762"/>
              <a:gd name="connsiteX36" fmla="*/ 1836523 w 2471583"/>
              <a:gd name="connsiteY36" fmla="*/ 377544 h 3809762"/>
              <a:gd name="connsiteX37" fmla="*/ 1870851 w 2471583"/>
              <a:gd name="connsiteY37" fmla="*/ 429028 h 3809762"/>
              <a:gd name="connsiteX38" fmla="*/ 1973833 w 2471583"/>
              <a:gd name="connsiteY38" fmla="*/ 531994 h 3809762"/>
              <a:gd name="connsiteX39" fmla="*/ 2008161 w 2471583"/>
              <a:gd name="connsiteY39" fmla="*/ 583477 h 3809762"/>
              <a:gd name="connsiteX40" fmla="*/ 2093980 w 2471583"/>
              <a:gd name="connsiteY40" fmla="*/ 669283 h 3809762"/>
              <a:gd name="connsiteX41" fmla="*/ 2128307 w 2471583"/>
              <a:gd name="connsiteY41" fmla="*/ 720766 h 3809762"/>
              <a:gd name="connsiteX42" fmla="*/ 2179799 w 2471583"/>
              <a:gd name="connsiteY42" fmla="*/ 823733 h 3809762"/>
              <a:gd name="connsiteX43" fmla="*/ 2214126 w 2471583"/>
              <a:gd name="connsiteY43" fmla="*/ 943860 h 3809762"/>
              <a:gd name="connsiteX44" fmla="*/ 2265618 w 2471583"/>
              <a:gd name="connsiteY44" fmla="*/ 1063988 h 3809762"/>
              <a:gd name="connsiteX45" fmla="*/ 2299945 w 2471583"/>
              <a:gd name="connsiteY45" fmla="*/ 1166954 h 3809762"/>
              <a:gd name="connsiteX46" fmla="*/ 2317109 w 2471583"/>
              <a:gd name="connsiteY46" fmla="*/ 1218438 h 3809762"/>
              <a:gd name="connsiteX47" fmla="*/ 2351436 w 2471583"/>
              <a:gd name="connsiteY47" fmla="*/ 1355726 h 3809762"/>
              <a:gd name="connsiteX48" fmla="*/ 2385764 w 2471583"/>
              <a:gd name="connsiteY48" fmla="*/ 1458693 h 3809762"/>
              <a:gd name="connsiteX49" fmla="*/ 2420092 w 2471583"/>
              <a:gd name="connsiteY49" fmla="*/ 1578821 h 3809762"/>
              <a:gd name="connsiteX50" fmla="*/ 2471583 w 2471583"/>
              <a:gd name="connsiteY50" fmla="*/ 1990687 h 3809762"/>
              <a:gd name="connsiteX51" fmla="*/ 2454419 w 2471583"/>
              <a:gd name="connsiteY51" fmla="*/ 2110814 h 3809762"/>
              <a:gd name="connsiteX52" fmla="*/ 2368600 w 2471583"/>
              <a:gd name="connsiteY52" fmla="*/ 2093653 h 3809762"/>
              <a:gd name="connsiteX53" fmla="*/ 2265618 w 2471583"/>
              <a:gd name="connsiteY53" fmla="*/ 2059331 h 3809762"/>
              <a:gd name="connsiteX54" fmla="*/ 1836523 w 2471583"/>
              <a:gd name="connsiteY54" fmla="*/ 2076492 h 3809762"/>
              <a:gd name="connsiteX55" fmla="*/ 1888015 w 2471583"/>
              <a:gd name="connsiteY55" fmla="*/ 2093653 h 3809762"/>
              <a:gd name="connsiteX56" fmla="*/ 1939506 w 2471583"/>
              <a:gd name="connsiteY56" fmla="*/ 2127975 h 3809762"/>
              <a:gd name="connsiteX57" fmla="*/ 1990997 w 2471583"/>
              <a:gd name="connsiteY57" fmla="*/ 2282425 h 3809762"/>
              <a:gd name="connsiteX58" fmla="*/ 2008161 w 2471583"/>
              <a:gd name="connsiteY58" fmla="*/ 2333908 h 3809762"/>
              <a:gd name="connsiteX59" fmla="*/ 1990997 w 2471583"/>
              <a:gd name="connsiteY59" fmla="*/ 2848741 h 3809762"/>
              <a:gd name="connsiteX60" fmla="*/ 1888015 w 2471583"/>
              <a:gd name="connsiteY60" fmla="*/ 3020352 h 3809762"/>
              <a:gd name="connsiteX61" fmla="*/ 1853687 w 2471583"/>
              <a:gd name="connsiteY61" fmla="*/ 3071835 h 3809762"/>
              <a:gd name="connsiteX62" fmla="*/ 1802196 w 2471583"/>
              <a:gd name="connsiteY62" fmla="*/ 3174802 h 3809762"/>
              <a:gd name="connsiteX63" fmla="*/ 1767868 w 2471583"/>
              <a:gd name="connsiteY63" fmla="*/ 3277768 h 3809762"/>
              <a:gd name="connsiteX64" fmla="*/ 1716377 w 2471583"/>
              <a:gd name="connsiteY64" fmla="*/ 3432218 h 3809762"/>
              <a:gd name="connsiteX65" fmla="*/ 1699213 w 2471583"/>
              <a:gd name="connsiteY65" fmla="*/ 3483701 h 3809762"/>
              <a:gd name="connsiteX66" fmla="*/ 1682049 w 2471583"/>
              <a:gd name="connsiteY66" fmla="*/ 3552346 h 3809762"/>
              <a:gd name="connsiteX67" fmla="*/ 1630558 w 2471583"/>
              <a:gd name="connsiteY67" fmla="*/ 3706796 h 3809762"/>
              <a:gd name="connsiteX68" fmla="*/ 1613394 w 2471583"/>
              <a:gd name="connsiteY68" fmla="*/ 3758279 h 3809762"/>
              <a:gd name="connsiteX69" fmla="*/ 1596230 w 2471583"/>
              <a:gd name="connsiteY69" fmla="*/ 3809762 h 3809762"/>
              <a:gd name="connsiteX0" fmla="*/ 326111 w 2471583"/>
              <a:gd name="connsiteY0" fmla="*/ 3723957 h 3809762"/>
              <a:gd name="connsiteX1" fmla="*/ 343275 w 2471583"/>
              <a:gd name="connsiteY1" fmla="*/ 3380735 h 3809762"/>
              <a:gd name="connsiteX2" fmla="*/ 360439 w 2471583"/>
              <a:gd name="connsiteY2" fmla="*/ 3312091 h 3809762"/>
              <a:gd name="connsiteX3" fmla="*/ 394766 w 2471583"/>
              <a:gd name="connsiteY3" fmla="*/ 3209124 h 3809762"/>
              <a:gd name="connsiteX4" fmla="*/ 394766 w 2471583"/>
              <a:gd name="connsiteY4" fmla="*/ 2574164 h 3809762"/>
              <a:gd name="connsiteX5" fmla="*/ 360439 w 2471583"/>
              <a:gd name="connsiteY5" fmla="*/ 2471197 h 3809762"/>
              <a:gd name="connsiteX6" fmla="*/ 308947 w 2471583"/>
              <a:gd name="connsiteY6" fmla="*/ 2282425 h 3809762"/>
              <a:gd name="connsiteX7" fmla="*/ 291784 w 2471583"/>
              <a:gd name="connsiteY7" fmla="*/ 2179459 h 3809762"/>
              <a:gd name="connsiteX8" fmla="*/ 274620 w 2471583"/>
              <a:gd name="connsiteY8" fmla="*/ 2127975 h 3809762"/>
              <a:gd name="connsiteX9" fmla="*/ 240292 w 2471583"/>
              <a:gd name="connsiteY9" fmla="*/ 1973526 h 3809762"/>
              <a:gd name="connsiteX10" fmla="*/ 223129 w 2471583"/>
              <a:gd name="connsiteY10" fmla="*/ 1904881 h 3809762"/>
              <a:gd name="connsiteX11" fmla="*/ 205965 w 2471583"/>
              <a:gd name="connsiteY11" fmla="*/ 1853398 h 3809762"/>
              <a:gd name="connsiteX12" fmla="*/ 188801 w 2471583"/>
              <a:gd name="connsiteY12" fmla="*/ 1767593 h 3809762"/>
              <a:gd name="connsiteX13" fmla="*/ 171637 w 2471583"/>
              <a:gd name="connsiteY13" fmla="*/ 1578821 h 3809762"/>
              <a:gd name="connsiteX14" fmla="*/ 154474 w 2471583"/>
              <a:gd name="connsiteY14" fmla="*/ 1527337 h 3809762"/>
              <a:gd name="connsiteX15" fmla="*/ 51491 w 2471583"/>
              <a:gd name="connsiteY15" fmla="*/ 1063989 h 3809762"/>
              <a:gd name="connsiteX16" fmla="*/ 85818 w 2471583"/>
              <a:gd name="connsiteY16" fmla="*/ 892377 h 3809762"/>
              <a:gd name="connsiteX17" fmla="*/ 51491 w 2471583"/>
              <a:gd name="connsiteY17" fmla="*/ 823733 h 3809762"/>
              <a:gd name="connsiteX18" fmla="*/ 0 w 2471583"/>
              <a:gd name="connsiteY18" fmla="*/ 652122 h 3809762"/>
              <a:gd name="connsiteX19" fmla="*/ 51491 w 2471583"/>
              <a:gd name="connsiteY19" fmla="*/ 360383 h 3809762"/>
              <a:gd name="connsiteX20" fmla="*/ 102982 w 2471583"/>
              <a:gd name="connsiteY20" fmla="*/ 308900 h 3809762"/>
              <a:gd name="connsiteX21" fmla="*/ 188801 w 2471583"/>
              <a:gd name="connsiteY21" fmla="*/ 205933 h 3809762"/>
              <a:gd name="connsiteX22" fmla="*/ 343275 w 2471583"/>
              <a:gd name="connsiteY22" fmla="*/ 120128 h 3809762"/>
              <a:gd name="connsiteX23" fmla="*/ 394766 w 2471583"/>
              <a:gd name="connsiteY23" fmla="*/ 85806 h 3809762"/>
              <a:gd name="connsiteX24" fmla="*/ 446258 w 2471583"/>
              <a:gd name="connsiteY24" fmla="*/ 68645 h 3809762"/>
              <a:gd name="connsiteX25" fmla="*/ 600732 w 2471583"/>
              <a:gd name="connsiteY25" fmla="*/ 34323 h 3809762"/>
              <a:gd name="connsiteX26" fmla="*/ 652223 w 2471583"/>
              <a:gd name="connsiteY26" fmla="*/ 17162 h 3809762"/>
              <a:gd name="connsiteX27" fmla="*/ 841024 w 2471583"/>
              <a:gd name="connsiteY27" fmla="*/ 0 h 3809762"/>
              <a:gd name="connsiteX28" fmla="*/ 1304446 w 2471583"/>
              <a:gd name="connsiteY28" fmla="*/ 34323 h 3809762"/>
              <a:gd name="connsiteX29" fmla="*/ 1355938 w 2471583"/>
              <a:gd name="connsiteY29" fmla="*/ 51484 h 3809762"/>
              <a:gd name="connsiteX30" fmla="*/ 1510412 w 2471583"/>
              <a:gd name="connsiteY30" fmla="*/ 154450 h 3809762"/>
              <a:gd name="connsiteX31" fmla="*/ 1561903 w 2471583"/>
              <a:gd name="connsiteY31" fmla="*/ 188772 h 3809762"/>
              <a:gd name="connsiteX32" fmla="*/ 1613394 w 2471583"/>
              <a:gd name="connsiteY32" fmla="*/ 205933 h 3809762"/>
              <a:gd name="connsiteX33" fmla="*/ 1630558 w 2471583"/>
              <a:gd name="connsiteY33" fmla="*/ 257417 h 3809762"/>
              <a:gd name="connsiteX34" fmla="*/ 1682049 w 2471583"/>
              <a:gd name="connsiteY34" fmla="*/ 274578 h 3809762"/>
              <a:gd name="connsiteX35" fmla="*/ 1785032 w 2471583"/>
              <a:gd name="connsiteY35" fmla="*/ 343222 h 3809762"/>
              <a:gd name="connsiteX36" fmla="*/ 1836523 w 2471583"/>
              <a:gd name="connsiteY36" fmla="*/ 377544 h 3809762"/>
              <a:gd name="connsiteX37" fmla="*/ 1870851 w 2471583"/>
              <a:gd name="connsiteY37" fmla="*/ 429028 h 3809762"/>
              <a:gd name="connsiteX38" fmla="*/ 1973833 w 2471583"/>
              <a:gd name="connsiteY38" fmla="*/ 531994 h 3809762"/>
              <a:gd name="connsiteX39" fmla="*/ 2008161 w 2471583"/>
              <a:gd name="connsiteY39" fmla="*/ 583477 h 3809762"/>
              <a:gd name="connsiteX40" fmla="*/ 2093980 w 2471583"/>
              <a:gd name="connsiteY40" fmla="*/ 669283 h 3809762"/>
              <a:gd name="connsiteX41" fmla="*/ 2128307 w 2471583"/>
              <a:gd name="connsiteY41" fmla="*/ 720766 h 3809762"/>
              <a:gd name="connsiteX42" fmla="*/ 2179799 w 2471583"/>
              <a:gd name="connsiteY42" fmla="*/ 823733 h 3809762"/>
              <a:gd name="connsiteX43" fmla="*/ 2214126 w 2471583"/>
              <a:gd name="connsiteY43" fmla="*/ 943860 h 3809762"/>
              <a:gd name="connsiteX44" fmla="*/ 2265618 w 2471583"/>
              <a:gd name="connsiteY44" fmla="*/ 1063988 h 3809762"/>
              <a:gd name="connsiteX45" fmla="*/ 2299945 w 2471583"/>
              <a:gd name="connsiteY45" fmla="*/ 1166954 h 3809762"/>
              <a:gd name="connsiteX46" fmla="*/ 2317109 w 2471583"/>
              <a:gd name="connsiteY46" fmla="*/ 1218438 h 3809762"/>
              <a:gd name="connsiteX47" fmla="*/ 2351436 w 2471583"/>
              <a:gd name="connsiteY47" fmla="*/ 1355726 h 3809762"/>
              <a:gd name="connsiteX48" fmla="*/ 2385764 w 2471583"/>
              <a:gd name="connsiteY48" fmla="*/ 1458693 h 3809762"/>
              <a:gd name="connsiteX49" fmla="*/ 2420092 w 2471583"/>
              <a:gd name="connsiteY49" fmla="*/ 1578821 h 3809762"/>
              <a:gd name="connsiteX50" fmla="*/ 2471583 w 2471583"/>
              <a:gd name="connsiteY50" fmla="*/ 1990687 h 3809762"/>
              <a:gd name="connsiteX51" fmla="*/ 2454419 w 2471583"/>
              <a:gd name="connsiteY51" fmla="*/ 2110814 h 3809762"/>
              <a:gd name="connsiteX52" fmla="*/ 2368600 w 2471583"/>
              <a:gd name="connsiteY52" fmla="*/ 2093653 h 3809762"/>
              <a:gd name="connsiteX53" fmla="*/ 2265618 w 2471583"/>
              <a:gd name="connsiteY53" fmla="*/ 2059331 h 3809762"/>
              <a:gd name="connsiteX54" fmla="*/ 1836523 w 2471583"/>
              <a:gd name="connsiteY54" fmla="*/ 2076492 h 3809762"/>
              <a:gd name="connsiteX55" fmla="*/ 1888015 w 2471583"/>
              <a:gd name="connsiteY55" fmla="*/ 2093653 h 3809762"/>
              <a:gd name="connsiteX56" fmla="*/ 1939506 w 2471583"/>
              <a:gd name="connsiteY56" fmla="*/ 2127975 h 3809762"/>
              <a:gd name="connsiteX57" fmla="*/ 1990997 w 2471583"/>
              <a:gd name="connsiteY57" fmla="*/ 2282425 h 3809762"/>
              <a:gd name="connsiteX58" fmla="*/ 2008161 w 2471583"/>
              <a:gd name="connsiteY58" fmla="*/ 2333908 h 3809762"/>
              <a:gd name="connsiteX59" fmla="*/ 1990997 w 2471583"/>
              <a:gd name="connsiteY59" fmla="*/ 2848741 h 3809762"/>
              <a:gd name="connsiteX60" fmla="*/ 1888015 w 2471583"/>
              <a:gd name="connsiteY60" fmla="*/ 3020352 h 3809762"/>
              <a:gd name="connsiteX61" fmla="*/ 1853687 w 2471583"/>
              <a:gd name="connsiteY61" fmla="*/ 3071835 h 3809762"/>
              <a:gd name="connsiteX62" fmla="*/ 1802196 w 2471583"/>
              <a:gd name="connsiteY62" fmla="*/ 3174802 h 3809762"/>
              <a:gd name="connsiteX63" fmla="*/ 1767868 w 2471583"/>
              <a:gd name="connsiteY63" fmla="*/ 3277768 h 3809762"/>
              <a:gd name="connsiteX64" fmla="*/ 1716377 w 2471583"/>
              <a:gd name="connsiteY64" fmla="*/ 3432218 h 3809762"/>
              <a:gd name="connsiteX65" fmla="*/ 1699213 w 2471583"/>
              <a:gd name="connsiteY65" fmla="*/ 3483701 h 3809762"/>
              <a:gd name="connsiteX66" fmla="*/ 1682049 w 2471583"/>
              <a:gd name="connsiteY66" fmla="*/ 3552346 h 3809762"/>
              <a:gd name="connsiteX67" fmla="*/ 1630558 w 2471583"/>
              <a:gd name="connsiteY67" fmla="*/ 3706796 h 3809762"/>
              <a:gd name="connsiteX68" fmla="*/ 1613394 w 2471583"/>
              <a:gd name="connsiteY68" fmla="*/ 3758279 h 3809762"/>
              <a:gd name="connsiteX69" fmla="*/ 1596230 w 2471583"/>
              <a:gd name="connsiteY69" fmla="*/ 3809762 h 3809762"/>
              <a:gd name="connsiteX0" fmla="*/ 326111 w 2471583"/>
              <a:gd name="connsiteY0" fmla="*/ 3723957 h 3809762"/>
              <a:gd name="connsiteX1" fmla="*/ 343275 w 2471583"/>
              <a:gd name="connsiteY1" fmla="*/ 3380735 h 3809762"/>
              <a:gd name="connsiteX2" fmla="*/ 360439 w 2471583"/>
              <a:gd name="connsiteY2" fmla="*/ 3312091 h 3809762"/>
              <a:gd name="connsiteX3" fmla="*/ 394766 w 2471583"/>
              <a:gd name="connsiteY3" fmla="*/ 3209124 h 3809762"/>
              <a:gd name="connsiteX4" fmla="*/ 394766 w 2471583"/>
              <a:gd name="connsiteY4" fmla="*/ 2574164 h 3809762"/>
              <a:gd name="connsiteX5" fmla="*/ 360439 w 2471583"/>
              <a:gd name="connsiteY5" fmla="*/ 2471197 h 3809762"/>
              <a:gd name="connsiteX6" fmla="*/ 308947 w 2471583"/>
              <a:gd name="connsiteY6" fmla="*/ 2282425 h 3809762"/>
              <a:gd name="connsiteX7" fmla="*/ 291784 w 2471583"/>
              <a:gd name="connsiteY7" fmla="*/ 2179459 h 3809762"/>
              <a:gd name="connsiteX8" fmla="*/ 274620 w 2471583"/>
              <a:gd name="connsiteY8" fmla="*/ 2127975 h 3809762"/>
              <a:gd name="connsiteX9" fmla="*/ 240292 w 2471583"/>
              <a:gd name="connsiteY9" fmla="*/ 1973526 h 3809762"/>
              <a:gd name="connsiteX10" fmla="*/ 223129 w 2471583"/>
              <a:gd name="connsiteY10" fmla="*/ 1904881 h 3809762"/>
              <a:gd name="connsiteX11" fmla="*/ 205965 w 2471583"/>
              <a:gd name="connsiteY11" fmla="*/ 1853398 h 3809762"/>
              <a:gd name="connsiteX12" fmla="*/ 188801 w 2471583"/>
              <a:gd name="connsiteY12" fmla="*/ 1767593 h 3809762"/>
              <a:gd name="connsiteX13" fmla="*/ 171637 w 2471583"/>
              <a:gd name="connsiteY13" fmla="*/ 1578821 h 3809762"/>
              <a:gd name="connsiteX14" fmla="*/ 154474 w 2471583"/>
              <a:gd name="connsiteY14" fmla="*/ 1527337 h 3809762"/>
              <a:gd name="connsiteX15" fmla="*/ 51491 w 2471583"/>
              <a:gd name="connsiteY15" fmla="*/ 1063989 h 3809762"/>
              <a:gd name="connsiteX16" fmla="*/ 34327 w 2471583"/>
              <a:gd name="connsiteY16" fmla="*/ 892377 h 3809762"/>
              <a:gd name="connsiteX17" fmla="*/ 51491 w 2471583"/>
              <a:gd name="connsiteY17" fmla="*/ 823733 h 3809762"/>
              <a:gd name="connsiteX18" fmla="*/ 0 w 2471583"/>
              <a:gd name="connsiteY18" fmla="*/ 652122 h 3809762"/>
              <a:gd name="connsiteX19" fmla="*/ 51491 w 2471583"/>
              <a:gd name="connsiteY19" fmla="*/ 360383 h 3809762"/>
              <a:gd name="connsiteX20" fmla="*/ 102982 w 2471583"/>
              <a:gd name="connsiteY20" fmla="*/ 308900 h 3809762"/>
              <a:gd name="connsiteX21" fmla="*/ 188801 w 2471583"/>
              <a:gd name="connsiteY21" fmla="*/ 205933 h 3809762"/>
              <a:gd name="connsiteX22" fmla="*/ 343275 w 2471583"/>
              <a:gd name="connsiteY22" fmla="*/ 120128 h 3809762"/>
              <a:gd name="connsiteX23" fmla="*/ 394766 w 2471583"/>
              <a:gd name="connsiteY23" fmla="*/ 85806 h 3809762"/>
              <a:gd name="connsiteX24" fmla="*/ 446258 w 2471583"/>
              <a:gd name="connsiteY24" fmla="*/ 68645 h 3809762"/>
              <a:gd name="connsiteX25" fmla="*/ 600732 w 2471583"/>
              <a:gd name="connsiteY25" fmla="*/ 34323 h 3809762"/>
              <a:gd name="connsiteX26" fmla="*/ 652223 w 2471583"/>
              <a:gd name="connsiteY26" fmla="*/ 17162 h 3809762"/>
              <a:gd name="connsiteX27" fmla="*/ 841024 w 2471583"/>
              <a:gd name="connsiteY27" fmla="*/ 0 h 3809762"/>
              <a:gd name="connsiteX28" fmla="*/ 1304446 w 2471583"/>
              <a:gd name="connsiteY28" fmla="*/ 34323 h 3809762"/>
              <a:gd name="connsiteX29" fmla="*/ 1355938 w 2471583"/>
              <a:gd name="connsiteY29" fmla="*/ 51484 h 3809762"/>
              <a:gd name="connsiteX30" fmla="*/ 1510412 w 2471583"/>
              <a:gd name="connsiteY30" fmla="*/ 154450 h 3809762"/>
              <a:gd name="connsiteX31" fmla="*/ 1561903 w 2471583"/>
              <a:gd name="connsiteY31" fmla="*/ 188772 h 3809762"/>
              <a:gd name="connsiteX32" fmla="*/ 1613394 w 2471583"/>
              <a:gd name="connsiteY32" fmla="*/ 205933 h 3809762"/>
              <a:gd name="connsiteX33" fmla="*/ 1630558 w 2471583"/>
              <a:gd name="connsiteY33" fmla="*/ 257417 h 3809762"/>
              <a:gd name="connsiteX34" fmla="*/ 1682049 w 2471583"/>
              <a:gd name="connsiteY34" fmla="*/ 274578 h 3809762"/>
              <a:gd name="connsiteX35" fmla="*/ 1785032 w 2471583"/>
              <a:gd name="connsiteY35" fmla="*/ 343222 h 3809762"/>
              <a:gd name="connsiteX36" fmla="*/ 1836523 w 2471583"/>
              <a:gd name="connsiteY36" fmla="*/ 377544 h 3809762"/>
              <a:gd name="connsiteX37" fmla="*/ 1870851 w 2471583"/>
              <a:gd name="connsiteY37" fmla="*/ 429028 h 3809762"/>
              <a:gd name="connsiteX38" fmla="*/ 1973833 w 2471583"/>
              <a:gd name="connsiteY38" fmla="*/ 531994 h 3809762"/>
              <a:gd name="connsiteX39" fmla="*/ 2008161 w 2471583"/>
              <a:gd name="connsiteY39" fmla="*/ 583477 h 3809762"/>
              <a:gd name="connsiteX40" fmla="*/ 2093980 w 2471583"/>
              <a:gd name="connsiteY40" fmla="*/ 669283 h 3809762"/>
              <a:gd name="connsiteX41" fmla="*/ 2128307 w 2471583"/>
              <a:gd name="connsiteY41" fmla="*/ 720766 h 3809762"/>
              <a:gd name="connsiteX42" fmla="*/ 2179799 w 2471583"/>
              <a:gd name="connsiteY42" fmla="*/ 823733 h 3809762"/>
              <a:gd name="connsiteX43" fmla="*/ 2214126 w 2471583"/>
              <a:gd name="connsiteY43" fmla="*/ 943860 h 3809762"/>
              <a:gd name="connsiteX44" fmla="*/ 2265618 w 2471583"/>
              <a:gd name="connsiteY44" fmla="*/ 1063988 h 3809762"/>
              <a:gd name="connsiteX45" fmla="*/ 2299945 w 2471583"/>
              <a:gd name="connsiteY45" fmla="*/ 1166954 h 3809762"/>
              <a:gd name="connsiteX46" fmla="*/ 2317109 w 2471583"/>
              <a:gd name="connsiteY46" fmla="*/ 1218438 h 3809762"/>
              <a:gd name="connsiteX47" fmla="*/ 2351436 w 2471583"/>
              <a:gd name="connsiteY47" fmla="*/ 1355726 h 3809762"/>
              <a:gd name="connsiteX48" fmla="*/ 2385764 w 2471583"/>
              <a:gd name="connsiteY48" fmla="*/ 1458693 h 3809762"/>
              <a:gd name="connsiteX49" fmla="*/ 2420092 w 2471583"/>
              <a:gd name="connsiteY49" fmla="*/ 1578821 h 3809762"/>
              <a:gd name="connsiteX50" fmla="*/ 2471583 w 2471583"/>
              <a:gd name="connsiteY50" fmla="*/ 1990687 h 3809762"/>
              <a:gd name="connsiteX51" fmla="*/ 2454419 w 2471583"/>
              <a:gd name="connsiteY51" fmla="*/ 2110814 h 3809762"/>
              <a:gd name="connsiteX52" fmla="*/ 2368600 w 2471583"/>
              <a:gd name="connsiteY52" fmla="*/ 2093653 h 3809762"/>
              <a:gd name="connsiteX53" fmla="*/ 2265618 w 2471583"/>
              <a:gd name="connsiteY53" fmla="*/ 2059331 h 3809762"/>
              <a:gd name="connsiteX54" fmla="*/ 1836523 w 2471583"/>
              <a:gd name="connsiteY54" fmla="*/ 2076492 h 3809762"/>
              <a:gd name="connsiteX55" fmla="*/ 1888015 w 2471583"/>
              <a:gd name="connsiteY55" fmla="*/ 2093653 h 3809762"/>
              <a:gd name="connsiteX56" fmla="*/ 1939506 w 2471583"/>
              <a:gd name="connsiteY56" fmla="*/ 2127975 h 3809762"/>
              <a:gd name="connsiteX57" fmla="*/ 1990997 w 2471583"/>
              <a:gd name="connsiteY57" fmla="*/ 2282425 h 3809762"/>
              <a:gd name="connsiteX58" fmla="*/ 2008161 w 2471583"/>
              <a:gd name="connsiteY58" fmla="*/ 2333908 h 3809762"/>
              <a:gd name="connsiteX59" fmla="*/ 1990997 w 2471583"/>
              <a:gd name="connsiteY59" fmla="*/ 2848741 h 3809762"/>
              <a:gd name="connsiteX60" fmla="*/ 1888015 w 2471583"/>
              <a:gd name="connsiteY60" fmla="*/ 3020352 h 3809762"/>
              <a:gd name="connsiteX61" fmla="*/ 1853687 w 2471583"/>
              <a:gd name="connsiteY61" fmla="*/ 3071835 h 3809762"/>
              <a:gd name="connsiteX62" fmla="*/ 1802196 w 2471583"/>
              <a:gd name="connsiteY62" fmla="*/ 3174802 h 3809762"/>
              <a:gd name="connsiteX63" fmla="*/ 1767868 w 2471583"/>
              <a:gd name="connsiteY63" fmla="*/ 3277768 h 3809762"/>
              <a:gd name="connsiteX64" fmla="*/ 1716377 w 2471583"/>
              <a:gd name="connsiteY64" fmla="*/ 3432218 h 3809762"/>
              <a:gd name="connsiteX65" fmla="*/ 1699213 w 2471583"/>
              <a:gd name="connsiteY65" fmla="*/ 3483701 h 3809762"/>
              <a:gd name="connsiteX66" fmla="*/ 1682049 w 2471583"/>
              <a:gd name="connsiteY66" fmla="*/ 3552346 h 3809762"/>
              <a:gd name="connsiteX67" fmla="*/ 1630558 w 2471583"/>
              <a:gd name="connsiteY67" fmla="*/ 3706796 h 3809762"/>
              <a:gd name="connsiteX68" fmla="*/ 1613394 w 2471583"/>
              <a:gd name="connsiteY68" fmla="*/ 3758279 h 3809762"/>
              <a:gd name="connsiteX69" fmla="*/ 1596230 w 2471583"/>
              <a:gd name="connsiteY69" fmla="*/ 3809762 h 3809762"/>
              <a:gd name="connsiteX0" fmla="*/ 343843 w 2489315"/>
              <a:gd name="connsiteY0" fmla="*/ 3723957 h 3809762"/>
              <a:gd name="connsiteX1" fmla="*/ 361007 w 2489315"/>
              <a:gd name="connsiteY1" fmla="*/ 3380735 h 3809762"/>
              <a:gd name="connsiteX2" fmla="*/ 378171 w 2489315"/>
              <a:gd name="connsiteY2" fmla="*/ 3312091 h 3809762"/>
              <a:gd name="connsiteX3" fmla="*/ 412498 w 2489315"/>
              <a:gd name="connsiteY3" fmla="*/ 3209124 h 3809762"/>
              <a:gd name="connsiteX4" fmla="*/ 412498 w 2489315"/>
              <a:gd name="connsiteY4" fmla="*/ 2574164 h 3809762"/>
              <a:gd name="connsiteX5" fmla="*/ 378171 w 2489315"/>
              <a:gd name="connsiteY5" fmla="*/ 2471197 h 3809762"/>
              <a:gd name="connsiteX6" fmla="*/ 326679 w 2489315"/>
              <a:gd name="connsiteY6" fmla="*/ 2282425 h 3809762"/>
              <a:gd name="connsiteX7" fmla="*/ 309516 w 2489315"/>
              <a:gd name="connsiteY7" fmla="*/ 2179459 h 3809762"/>
              <a:gd name="connsiteX8" fmla="*/ 292352 w 2489315"/>
              <a:gd name="connsiteY8" fmla="*/ 2127975 h 3809762"/>
              <a:gd name="connsiteX9" fmla="*/ 258024 w 2489315"/>
              <a:gd name="connsiteY9" fmla="*/ 1973526 h 3809762"/>
              <a:gd name="connsiteX10" fmla="*/ 240861 w 2489315"/>
              <a:gd name="connsiteY10" fmla="*/ 1904881 h 3809762"/>
              <a:gd name="connsiteX11" fmla="*/ 223697 w 2489315"/>
              <a:gd name="connsiteY11" fmla="*/ 1853398 h 3809762"/>
              <a:gd name="connsiteX12" fmla="*/ 206533 w 2489315"/>
              <a:gd name="connsiteY12" fmla="*/ 1767593 h 3809762"/>
              <a:gd name="connsiteX13" fmla="*/ 189369 w 2489315"/>
              <a:gd name="connsiteY13" fmla="*/ 1578821 h 3809762"/>
              <a:gd name="connsiteX14" fmla="*/ 172206 w 2489315"/>
              <a:gd name="connsiteY14" fmla="*/ 1527337 h 3809762"/>
              <a:gd name="connsiteX15" fmla="*/ 69223 w 2489315"/>
              <a:gd name="connsiteY15" fmla="*/ 1063989 h 3809762"/>
              <a:gd name="connsiteX16" fmla="*/ 52059 w 2489315"/>
              <a:gd name="connsiteY16" fmla="*/ 892377 h 3809762"/>
              <a:gd name="connsiteX17" fmla="*/ 568 w 2489315"/>
              <a:gd name="connsiteY17" fmla="*/ 823733 h 3809762"/>
              <a:gd name="connsiteX18" fmla="*/ 17732 w 2489315"/>
              <a:gd name="connsiteY18" fmla="*/ 652122 h 3809762"/>
              <a:gd name="connsiteX19" fmla="*/ 69223 w 2489315"/>
              <a:gd name="connsiteY19" fmla="*/ 360383 h 3809762"/>
              <a:gd name="connsiteX20" fmla="*/ 120714 w 2489315"/>
              <a:gd name="connsiteY20" fmla="*/ 308900 h 3809762"/>
              <a:gd name="connsiteX21" fmla="*/ 206533 w 2489315"/>
              <a:gd name="connsiteY21" fmla="*/ 205933 h 3809762"/>
              <a:gd name="connsiteX22" fmla="*/ 361007 w 2489315"/>
              <a:gd name="connsiteY22" fmla="*/ 120128 h 3809762"/>
              <a:gd name="connsiteX23" fmla="*/ 412498 w 2489315"/>
              <a:gd name="connsiteY23" fmla="*/ 85806 h 3809762"/>
              <a:gd name="connsiteX24" fmla="*/ 463990 w 2489315"/>
              <a:gd name="connsiteY24" fmla="*/ 68645 h 3809762"/>
              <a:gd name="connsiteX25" fmla="*/ 618464 w 2489315"/>
              <a:gd name="connsiteY25" fmla="*/ 34323 h 3809762"/>
              <a:gd name="connsiteX26" fmla="*/ 669955 w 2489315"/>
              <a:gd name="connsiteY26" fmla="*/ 17162 h 3809762"/>
              <a:gd name="connsiteX27" fmla="*/ 858756 w 2489315"/>
              <a:gd name="connsiteY27" fmla="*/ 0 h 3809762"/>
              <a:gd name="connsiteX28" fmla="*/ 1322178 w 2489315"/>
              <a:gd name="connsiteY28" fmla="*/ 34323 h 3809762"/>
              <a:gd name="connsiteX29" fmla="*/ 1373670 w 2489315"/>
              <a:gd name="connsiteY29" fmla="*/ 51484 h 3809762"/>
              <a:gd name="connsiteX30" fmla="*/ 1528144 w 2489315"/>
              <a:gd name="connsiteY30" fmla="*/ 154450 h 3809762"/>
              <a:gd name="connsiteX31" fmla="*/ 1579635 w 2489315"/>
              <a:gd name="connsiteY31" fmla="*/ 188772 h 3809762"/>
              <a:gd name="connsiteX32" fmla="*/ 1631126 w 2489315"/>
              <a:gd name="connsiteY32" fmla="*/ 205933 h 3809762"/>
              <a:gd name="connsiteX33" fmla="*/ 1648290 w 2489315"/>
              <a:gd name="connsiteY33" fmla="*/ 257417 h 3809762"/>
              <a:gd name="connsiteX34" fmla="*/ 1699781 w 2489315"/>
              <a:gd name="connsiteY34" fmla="*/ 274578 h 3809762"/>
              <a:gd name="connsiteX35" fmla="*/ 1802764 w 2489315"/>
              <a:gd name="connsiteY35" fmla="*/ 343222 h 3809762"/>
              <a:gd name="connsiteX36" fmla="*/ 1854255 w 2489315"/>
              <a:gd name="connsiteY36" fmla="*/ 377544 h 3809762"/>
              <a:gd name="connsiteX37" fmla="*/ 1888583 w 2489315"/>
              <a:gd name="connsiteY37" fmla="*/ 429028 h 3809762"/>
              <a:gd name="connsiteX38" fmla="*/ 1991565 w 2489315"/>
              <a:gd name="connsiteY38" fmla="*/ 531994 h 3809762"/>
              <a:gd name="connsiteX39" fmla="*/ 2025893 w 2489315"/>
              <a:gd name="connsiteY39" fmla="*/ 583477 h 3809762"/>
              <a:gd name="connsiteX40" fmla="*/ 2111712 w 2489315"/>
              <a:gd name="connsiteY40" fmla="*/ 669283 h 3809762"/>
              <a:gd name="connsiteX41" fmla="*/ 2146039 w 2489315"/>
              <a:gd name="connsiteY41" fmla="*/ 720766 h 3809762"/>
              <a:gd name="connsiteX42" fmla="*/ 2197531 w 2489315"/>
              <a:gd name="connsiteY42" fmla="*/ 823733 h 3809762"/>
              <a:gd name="connsiteX43" fmla="*/ 2231858 w 2489315"/>
              <a:gd name="connsiteY43" fmla="*/ 943860 h 3809762"/>
              <a:gd name="connsiteX44" fmla="*/ 2283350 w 2489315"/>
              <a:gd name="connsiteY44" fmla="*/ 1063988 h 3809762"/>
              <a:gd name="connsiteX45" fmla="*/ 2317677 w 2489315"/>
              <a:gd name="connsiteY45" fmla="*/ 1166954 h 3809762"/>
              <a:gd name="connsiteX46" fmla="*/ 2334841 w 2489315"/>
              <a:gd name="connsiteY46" fmla="*/ 1218438 h 3809762"/>
              <a:gd name="connsiteX47" fmla="*/ 2369168 w 2489315"/>
              <a:gd name="connsiteY47" fmla="*/ 1355726 h 3809762"/>
              <a:gd name="connsiteX48" fmla="*/ 2403496 w 2489315"/>
              <a:gd name="connsiteY48" fmla="*/ 1458693 h 3809762"/>
              <a:gd name="connsiteX49" fmla="*/ 2437824 w 2489315"/>
              <a:gd name="connsiteY49" fmla="*/ 1578821 h 3809762"/>
              <a:gd name="connsiteX50" fmla="*/ 2489315 w 2489315"/>
              <a:gd name="connsiteY50" fmla="*/ 1990687 h 3809762"/>
              <a:gd name="connsiteX51" fmla="*/ 2472151 w 2489315"/>
              <a:gd name="connsiteY51" fmla="*/ 2110814 h 3809762"/>
              <a:gd name="connsiteX52" fmla="*/ 2386332 w 2489315"/>
              <a:gd name="connsiteY52" fmla="*/ 2093653 h 3809762"/>
              <a:gd name="connsiteX53" fmla="*/ 2283350 w 2489315"/>
              <a:gd name="connsiteY53" fmla="*/ 2059331 h 3809762"/>
              <a:gd name="connsiteX54" fmla="*/ 1854255 w 2489315"/>
              <a:gd name="connsiteY54" fmla="*/ 2076492 h 3809762"/>
              <a:gd name="connsiteX55" fmla="*/ 1905747 w 2489315"/>
              <a:gd name="connsiteY55" fmla="*/ 2093653 h 3809762"/>
              <a:gd name="connsiteX56" fmla="*/ 1957238 w 2489315"/>
              <a:gd name="connsiteY56" fmla="*/ 2127975 h 3809762"/>
              <a:gd name="connsiteX57" fmla="*/ 2008729 w 2489315"/>
              <a:gd name="connsiteY57" fmla="*/ 2282425 h 3809762"/>
              <a:gd name="connsiteX58" fmla="*/ 2025893 w 2489315"/>
              <a:gd name="connsiteY58" fmla="*/ 2333908 h 3809762"/>
              <a:gd name="connsiteX59" fmla="*/ 2008729 w 2489315"/>
              <a:gd name="connsiteY59" fmla="*/ 2848741 h 3809762"/>
              <a:gd name="connsiteX60" fmla="*/ 1905747 w 2489315"/>
              <a:gd name="connsiteY60" fmla="*/ 3020352 h 3809762"/>
              <a:gd name="connsiteX61" fmla="*/ 1871419 w 2489315"/>
              <a:gd name="connsiteY61" fmla="*/ 3071835 h 3809762"/>
              <a:gd name="connsiteX62" fmla="*/ 1819928 w 2489315"/>
              <a:gd name="connsiteY62" fmla="*/ 3174802 h 3809762"/>
              <a:gd name="connsiteX63" fmla="*/ 1785600 w 2489315"/>
              <a:gd name="connsiteY63" fmla="*/ 3277768 h 3809762"/>
              <a:gd name="connsiteX64" fmla="*/ 1734109 w 2489315"/>
              <a:gd name="connsiteY64" fmla="*/ 3432218 h 3809762"/>
              <a:gd name="connsiteX65" fmla="*/ 1716945 w 2489315"/>
              <a:gd name="connsiteY65" fmla="*/ 3483701 h 3809762"/>
              <a:gd name="connsiteX66" fmla="*/ 1699781 w 2489315"/>
              <a:gd name="connsiteY66" fmla="*/ 3552346 h 3809762"/>
              <a:gd name="connsiteX67" fmla="*/ 1648290 w 2489315"/>
              <a:gd name="connsiteY67" fmla="*/ 3706796 h 3809762"/>
              <a:gd name="connsiteX68" fmla="*/ 1631126 w 2489315"/>
              <a:gd name="connsiteY68" fmla="*/ 3758279 h 3809762"/>
              <a:gd name="connsiteX69" fmla="*/ 1613962 w 2489315"/>
              <a:gd name="connsiteY69" fmla="*/ 3809762 h 3809762"/>
              <a:gd name="connsiteX0" fmla="*/ 327066 w 2472538"/>
              <a:gd name="connsiteY0" fmla="*/ 3723957 h 3809762"/>
              <a:gd name="connsiteX1" fmla="*/ 344230 w 2472538"/>
              <a:gd name="connsiteY1" fmla="*/ 3380735 h 3809762"/>
              <a:gd name="connsiteX2" fmla="*/ 361394 w 2472538"/>
              <a:gd name="connsiteY2" fmla="*/ 3312091 h 3809762"/>
              <a:gd name="connsiteX3" fmla="*/ 395721 w 2472538"/>
              <a:gd name="connsiteY3" fmla="*/ 3209124 h 3809762"/>
              <a:gd name="connsiteX4" fmla="*/ 395721 w 2472538"/>
              <a:gd name="connsiteY4" fmla="*/ 2574164 h 3809762"/>
              <a:gd name="connsiteX5" fmla="*/ 361394 w 2472538"/>
              <a:gd name="connsiteY5" fmla="*/ 2471197 h 3809762"/>
              <a:gd name="connsiteX6" fmla="*/ 309902 w 2472538"/>
              <a:gd name="connsiteY6" fmla="*/ 2282425 h 3809762"/>
              <a:gd name="connsiteX7" fmla="*/ 292739 w 2472538"/>
              <a:gd name="connsiteY7" fmla="*/ 2179459 h 3809762"/>
              <a:gd name="connsiteX8" fmla="*/ 275575 w 2472538"/>
              <a:gd name="connsiteY8" fmla="*/ 2127975 h 3809762"/>
              <a:gd name="connsiteX9" fmla="*/ 241247 w 2472538"/>
              <a:gd name="connsiteY9" fmla="*/ 1973526 h 3809762"/>
              <a:gd name="connsiteX10" fmla="*/ 224084 w 2472538"/>
              <a:gd name="connsiteY10" fmla="*/ 1904881 h 3809762"/>
              <a:gd name="connsiteX11" fmla="*/ 206920 w 2472538"/>
              <a:gd name="connsiteY11" fmla="*/ 1853398 h 3809762"/>
              <a:gd name="connsiteX12" fmla="*/ 189756 w 2472538"/>
              <a:gd name="connsiteY12" fmla="*/ 1767593 h 3809762"/>
              <a:gd name="connsiteX13" fmla="*/ 172592 w 2472538"/>
              <a:gd name="connsiteY13" fmla="*/ 1578821 h 3809762"/>
              <a:gd name="connsiteX14" fmla="*/ 155429 w 2472538"/>
              <a:gd name="connsiteY14" fmla="*/ 1527337 h 3809762"/>
              <a:gd name="connsiteX15" fmla="*/ 52446 w 2472538"/>
              <a:gd name="connsiteY15" fmla="*/ 1063989 h 3809762"/>
              <a:gd name="connsiteX16" fmla="*/ 35282 w 2472538"/>
              <a:gd name="connsiteY16" fmla="*/ 892377 h 3809762"/>
              <a:gd name="connsiteX17" fmla="*/ 955 w 2472538"/>
              <a:gd name="connsiteY17" fmla="*/ 737928 h 3809762"/>
              <a:gd name="connsiteX18" fmla="*/ 955 w 2472538"/>
              <a:gd name="connsiteY18" fmla="*/ 652122 h 3809762"/>
              <a:gd name="connsiteX19" fmla="*/ 52446 w 2472538"/>
              <a:gd name="connsiteY19" fmla="*/ 360383 h 3809762"/>
              <a:gd name="connsiteX20" fmla="*/ 103937 w 2472538"/>
              <a:gd name="connsiteY20" fmla="*/ 308900 h 3809762"/>
              <a:gd name="connsiteX21" fmla="*/ 189756 w 2472538"/>
              <a:gd name="connsiteY21" fmla="*/ 205933 h 3809762"/>
              <a:gd name="connsiteX22" fmla="*/ 344230 w 2472538"/>
              <a:gd name="connsiteY22" fmla="*/ 120128 h 3809762"/>
              <a:gd name="connsiteX23" fmla="*/ 395721 w 2472538"/>
              <a:gd name="connsiteY23" fmla="*/ 85806 h 3809762"/>
              <a:gd name="connsiteX24" fmla="*/ 447213 w 2472538"/>
              <a:gd name="connsiteY24" fmla="*/ 68645 h 3809762"/>
              <a:gd name="connsiteX25" fmla="*/ 601687 w 2472538"/>
              <a:gd name="connsiteY25" fmla="*/ 34323 h 3809762"/>
              <a:gd name="connsiteX26" fmla="*/ 653178 w 2472538"/>
              <a:gd name="connsiteY26" fmla="*/ 17162 h 3809762"/>
              <a:gd name="connsiteX27" fmla="*/ 841979 w 2472538"/>
              <a:gd name="connsiteY27" fmla="*/ 0 h 3809762"/>
              <a:gd name="connsiteX28" fmla="*/ 1305401 w 2472538"/>
              <a:gd name="connsiteY28" fmla="*/ 34323 h 3809762"/>
              <a:gd name="connsiteX29" fmla="*/ 1356893 w 2472538"/>
              <a:gd name="connsiteY29" fmla="*/ 51484 h 3809762"/>
              <a:gd name="connsiteX30" fmla="*/ 1511367 w 2472538"/>
              <a:gd name="connsiteY30" fmla="*/ 154450 h 3809762"/>
              <a:gd name="connsiteX31" fmla="*/ 1562858 w 2472538"/>
              <a:gd name="connsiteY31" fmla="*/ 188772 h 3809762"/>
              <a:gd name="connsiteX32" fmla="*/ 1614349 w 2472538"/>
              <a:gd name="connsiteY32" fmla="*/ 205933 h 3809762"/>
              <a:gd name="connsiteX33" fmla="*/ 1631513 w 2472538"/>
              <a:gd name="connsiteY33" fmla="*/ 257417 h 3809762"/>
              <a:gd name="connsiteX34" fmla="*/ 1683004 w 2472538"/>
              <a:gd name="connsiteY34" fmla="*/ 274578 h 3809762"/>
              <a:gd name="connsiteX35" fmla="*/ 1785987 w 2472538"/>
              <a:gd name="connsiteY35" fmla="*/ 343222 h 3809762"/>
              <a:gd name="connsiteX36" fmla="*/ 1837478 w 2472538"/>
              <a:gd name="connsiteY36" fmla="*/ 377544 h 3809762"/>
              <a:gd name="connsiteX37" fmla="*/ 1871806 w 2472538"/>
              <a:gd name="connsiteY37" fmla="*/ 429028 h 3809762"/>
              <a:gd name="connsiteX38" fmla="*/ 1974788 w 2472538"/>
              <a:gd name="connsiteY38" fmla="*/ 531994 h 3809762"/>
              <a:gd name="connsiteX39" fmla="*/ 2009116 w 2472538"/>
              <a:gd name="connsiteY39" fmla="*/ 583477 h 3809762"/>
              <a:gd name="connsiteX40" fmla="*/ 2094935 w 2472538"/>
              <a:gd name="connsiteY40" fmla="*/ 669283 h 3809762"/>
              <a:gd name="connsiteX41" fmla="*/ 2129262 w 2472538"/>
              <a:gd name="connsiteY41" fmla="*/ 720766 h 3809762"/>
              <a:gd name="connsiteX42" fmla="*/ 2180754 w 2472538"/>
              <a:gd name="connsiteY42" fmla="*/ 823733 h 3809762"/>
              <a:gd name="connsiteX43" fmla="*/ 2215081 w 2472538"/>
              <a:gd name="connsiteY43" fmla="*/ 943860 h 3809762"/>
              <a:gd name="connsiteX44" fmla="*/ 2266573 w 2472538"/>
              <a:gd name="connsiteY44" fmla="*/ 1063988 h 3809762"/>
              <a:gd name="connsiteX45" fmla="*/ 2300900 w 2472538"/>
              <a:gd name="connsiteY45" fmla="*/ 1166954 h 3809762"/>
              <a:gd name="connsiteX46" fmla="*/ 2318064 w 2472538"/>
              <a:gd name="connsiteY46" fmla="*/ 1218438 h 3809762"/>
              <a:gd name="connsiteX47" fmla="*/ 2352391 w 2472538"/>
              <a:gd name="connsiteY47" fmla="*/ 1355726 h 3809762"/>
              <a:gd name="connsiteX48" fmla="*/ 2386719 w 2472538"/>
              <a:gd name="connsiteY48" fmla="*/ 1458693 h 3809762"/>
              <a:gd name="connsiteX49" fmla="*/ 2421047 w 2472538"/>
              <a:gd name="connsiteY49" fmla="*/ 1578821 h 3809762"/>
              <a:gd name="connsiteX50" fmla="*/ 2472538 w 2472538"/>
              <a:gd name="connsiteY50" fmla="*/ 1990687 h 3809762"/>
              <a:gd name="connsiteX51" fmla="*/ 2455374 w 2472538"/>
              <a:gd name="connsiteY51" fmla="*/ 2110814 h 3809762"/>
              <a:gd name="connsiteX52" fmla="*/ 2369555 w 2472538"/>
              <a:gd name="connsiteY52" fmla="*/ 2093653 h 3809762"/>
              <a:gd name="connsiteX53" fmla="*/ 2266573 w 2472538"/>
              <a:gd name="connsiteY53" fmla="*/ 2059331 h 3809762"/>
              <a:gd name="connsiteX54" fmla="*/ 1837478 w 2472538"/>
              <a:gd name="connsiteY54" fmla="*/ 2076492 h 3809762"/>
              <a:gd name="connsiteX55" fmla="*/ 1888970 w 2472538"/>
              <a:gd name="connsiteY55" fmla="*/ 2093653 h 3809762"/>
              <a:gd name="connsiteX56" fmla="*/ 1940461 w 2472538"/>
              <a:gd name="connsiteY56" fmla="*/ 2127975 h 3809762"/>
              <a:gd name="connsiteX57" fmla="*/ 1991952 w 2472538"/>
              <a:gd name="connsiteY57" fmla="*/ 2282425 h 3809762"/>
              <a:gd name="connsiteX58" fmla="*/ 2009116 w 2472538"/>
              <a:gd name="connsiteY58" fmla="*/ 2333908 h 3809762"/>
              <a:gd name="connsiteX59" fmla="*/ 1991952 w 2472538"/>
              <a:gd name="connsiteY59" fmla="*/ 2848741 h 3809762"/>
              <a:gd name="connsiteX60" fmla="*/ 1888970 w 2472538"/>
              <a:gd name="connsiteY60" fmla="*/ 3020352 h 3809762"/>
              <a:gd name="connsiteX61" fmla="*/ 1854642 w 2472538"/>
              <a:gd name="connsiteY61" fmla="*/ 3071835 h 3809762"/>
              <a:gd name="connsiteX62" fmla="*/ 1803151 w 2472538"/>
              <a:gd name="connsiteY62" fmla="*/ 3174802 h 3809762"/>
              <a:gd name="connsiteX63" fmla="*/ 1768823 w 2472538"/>
              <a:gd name="connsiteY63" fmla="*/ 3277768 h 3809762"/>
              <a:gd name="connsiteX64" fmla="*/ 1717332 w 2472538"/>
              <a:gd name="connsiteY64" fmla="*/ 3432218 h 3809762"/>
              <a:gd name="connsiteX65" fmla="*/ 1700168 w 2472538"/>
              <a:gd name="connsiteY65" fmla="*/ 3483701 h 3809762"/>
              <a:gd name="connsiteX66" fmla="*/ 1683004 w 2472538"/>
              <a:gd name="connsiteY66" fmla="*/ 3552346 h 3809762"/>
              <a:gd name="connsiteX67" fmla="*/ 1631513 w 2472538"/>
              <a:gd name="connsiteY67" fmla="*/ 3706796 h 3809762"/>
              <a:gd name="connsiteX68" fmla="*/ 1614349 w 2472538"/>
              <a:gd name="connsiteY68" fmla="*/ 3758279 h 3809762"/>
              <a:gd name="connsiteX69" fmla="*/ 1597185 w 2472538"/>
              <a:gd name="connsiteY69" fmla="*/ 3809762 h 380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472538" h="3809762">
                <a:moveTo>
                  <a:pt x="327066" y="3723957"/>
                </a:moveTo>
                <a:cubicBezTo>
                  <a:pt x="332787" y="3609550"/>
                  <a:pt x="334716" y="3494889"/>
                  <a:pt x="344230" y="3380735"/>
                </a:cubicBezTo>
                <a:cubicBezTo>
                  <a:pt x="346189" y="3357231"/>
                  <a:pt x="354616" y="3334682"/>
                  <a:pt x="361394" y="3312091"/>
                </a:cubicBezTo>
                <a:cubicBezTo>
                  <a:pt x="371792" y="3277438"/>
                  <a:pt x="395721" y="3209124"/>
                  <a:pt x="395721" y="3209124"/>
                </a:cubicBezTo>
                <a:cubicBezTo>
                  <a:pt x="412509" y="2940558"/>
                  <a:pt x="427580" y="2860855"/>
                  <a:pt x="395721" y="2574164"/>
                </a:cubicBezTo>
                <a:cubicBezTo>
                  <a:pt x="391725" y="2538206"/>
                  <a:pt x="370170" y="2506296"/>
                  <a:pt x="361394" y="2471197"/>
                </a:cubicBezTo>
                <a:cubicBezTo>
                  <a:pt x="322678" y="2316359"/>
                  <a:pt x="341985" y="2378658"/>
                  <a:pt x="309902" y="2282425"/>
                </a:cubicBezTo>
                <a:cubicBezTo>
                  <a:pt x="304181" y="2248103"/>
                  <a:pt x="300288" y="2213426"/>
                  <a:pt x="292739" y="2179459"/>
                </a:cubicBezTo>
                <a:cubicBezTo>
                  <a:pt x="288814" y="2161800"/>
                  <a:pt x="280545" y="2145369"/>
                  <a:pt x="275575" y="2127975"/>
                </a:cubicBezTo>
                <a:cubicBezTo>
                  <a:pt x="254647" y="2054739"/>
                  <a:pt x="258942" y="2053143"/>
                  <a:pt x="241247" y="1973526"/>
                </a:cubicBezTo>
                <a:cubicBezTo>
                  <a:pt x="236130" y="1950502"/>
                  <a:pt x="230564" y="1927559"/>
                  <a:pt x="224084" y="1904881"/>
                </a:cubicBezTo>
                <a:cubicBezTo>
                  <a:pt x="219114" y="1887488"/>
                  <a:pt x="211308" y="1870947"/>
                  <a:pt x="206920" y="1853398"/>
                </a:cubicBezTo>
                <a:cubicBezTo>
                  <a:pt x="199844" y="1825101"/>
                  <a:pt x="195477" y="1796195"/>
                  <a:pt x="189756" y="1767593"/>
                </a:cubicBezTo>
                <a:cubicBezTo>
                  <a:pt x="184035" y="1704669"/>
                  <a:pt x="181529" y="1641369"/>
                  <a:pt x="172592" y="1578821"/>
                </a:cubicBezTo>
                <a:cubicBezTo>
                  <a:pt x="170033" y="1560913"/>
                  <a:pt x="175453" y="1613142"/>
                  <a:pt x="155429" y="1527337"/>
                </a:cubicBezTo>
                <a:cubicBezTo>
                  <a:pt x="135405" y="1441532"/>
                  <a:pt x="72470" y="1169816"/>
                  <a:pt x="52446" y="1063989"/>
                </a:cubicBezTo>
                <a:cubicBezTo>
                  <a:pt x="32422" y="958162"/>
                  <a:pt x="43864" y="946720"/>
                  <a:pt x="35282" y="892377"/>
                </a:cubicBezTo>
                <a:cubicBezTo>
                  <a:pt x="26700" y="838034"/>
                  <a:pt x="6676" y="777970"/>
                  <a:pt x="955" y="737928"/>
                </a:cubicBezTo>
                <a:cubicBezTo>
                  <a:pt x="-4766" y="697886"/>
                  <a:pt x="17815" y="719553"/>
                  <a:pt x="955" y="652122"/>
                </a:cubicBezTo>
                <a:cubicBezTo>
                  <a:pt x="2425" y="635950"/>
                  <a:pt x="8996" y="403826"/>
                  <a:pt x="52446" y="360383"/>
                </a:cubicBezTo>
                <a:cubicBezTo>
                  <a:pt x="69610" y="343222"/>
                  <a:pt x="88397" y="327544"/>
                  <a:pt x="103937" y="308900"/>
                </a:cubicBezTo>
                <a:cubicBezTo>
                  <a:pt x="156130" y="246279"/>
                  <a:pt x="118502" y="261344"/>
                  <a:pt x="189756" y="205933"/>
                </a:cubicBezTo>
                <a:cubicBezTo>
                  <a:pt x="384571" y="54433"/>
                  <a:pt x="219931" y="182268"/>
                  <a:pt x="344230" y="120128"/>
                </a:cubicBezTo>
                <a:cubicBezTo>
                  <a:pt x="362680" y="110904"/>
                  <a:pt x="377271" y="95030"/>
                  <a:pt x="395721" y="85806"/>
                </a:cubicBezTo>
                <a:cubicBezTo>
                  <a:pt x="411904" y="77716"/>
                  <a:pt x="429661" y="73032"/>
                  <a:pt x="447213" y="68645"/>
                </a:cubicBezTo>
                <a:cubicBezTo>
                  <a:pt x="498386" y="55854"/>
                  <a:pt x="550514" y="47114"/>
                  <a:pt x="601687" y="34323"/>
                </a:cubicBezTo>
                <a:cubicBezTo>
                  <a:pt x="619239" y="29936"/>
                  <a:pt x="635268" y="19720"/>
                  <a:pt x="653178" y="17162"/>
                </a:cubicBezTo>
                <a:cubicBezTo>
                  <a:pt x="715736" y="8226"/>
                  <a:pt x="779045" y="5721"/>
                  <a:pt x="841979" y="0"/>
                </a:cubicBezTo>
                <a:cubicBezTo>
                  <a:pt x="973678" y="6584"/>
                  <a:pt x="1160815" y="5411"/>
                  <a:pt x="1305401" y="34323"/>
                </a:cubicBezTo>
                <a:cubicBezTo>
                  <a:pt x="1323142" y="37871"/>
                  <a:pt x="1339729" y="45764"/>
                  <a:pt x="1356893" y="51484"/>
                </a:cubicBezTo>
                <a:lnTo>
                  <a:pt x="1511367" y="154450"/>
                </a:lnTo>
                <a:cubicBezTo>
                  <a:pt x="1528531" y="165891"/>
                  <a:pt x="1543289" y="182250"/>
                  <a:pt x="1562858" y="188772"/>
                </a:cubicBezTo>
                <a:lnTo>
                  <a:pt x="1614349" y="205933"/>
                </a:lnTo>
                <a:cubicBezTo>
                  <a:pt x="1620070" y="223094"/>
                  <a:pt x="1618721" y="244626"/>
                  <a:pt x="1631513" y="257417"/>
                </a:cubicBezTo>
                <a:cubicBezTo>
                  <a:pt x="1644307" y="270209"/>
                  <a:pt x="1667188" y="265793"/>
                  <a:pt x="1683004" y="274578"/>
                </a:cubicBezTo>
                <a:cubicBezTo>
                  <a:pt x="1719068" y="294611"/>
                  <a:pt x="1751659" y="320341"/>
                  <a:pt x="1785987" y="343222"/>
                </a:cubicBezTo>
                <a:lnTo>
                  <a:pt x="1837478" y="377544"/>
                </a:lnTo>
                <a:cubicBezTo>
                  <a:pt x="1848921" y="394705"/>
                  <a:pt x="1858101" y="413613"/>
                  <a:pt x="1871806" y="429028"/>
                </a:cubicBezTo>
                <a:cubicBezTo>
                  <a:pt x="1904059" y="465307"/>
                  <a:pt x="1947858" y="491606"/>
                  <a:pt x="1974788" y="531994"/>
                </a:cubicBezTo>
                <a:cubicBezTo>
                  <a:pt x="1986231" y="549155"/>
                  <a:pt x="1995532" y="567955"/>
                  <a:pt x="2009116" y="583477"/>
                </a:cubicBezTo>
                <a:cubicBezTo>
                  <a:pt x="2035756" y="613918"/>
                  <a:pt x="2072494" y="635626"/>
                  <a:pt x="2094935" y="669283"/>
                </a:cubicBezTo>
                <a:lnTo>
                  <a:pt x="2129262" y="720766"/>
                </a:lnTo>
                <a:cubicBezTo>
                  <a:pt x="2171595" y="890067"/>
                  <a:pt x="2115173" y="714447"/>
                  <a:pt x="2180754" y="823733"/>
                </a:cubicBezTo>
                <a:cubicBezTo>
                  <a:pt x="2191975" y="842432"/>
                  <a:pt x="2211002" y="929585"/>
                  <a:pt x="2215081" y="943860"/>
                </a:cubicBezTo>
                <a:cubicBezTo>
                  <a:pt x="2242708" y="1040538"/>
                  <a:pt x="2220800" y="949573"/>
                  <a:pt x="2266573" y="1063988"/>
                </a:cubicBezTo>
                <a:cubicBezTo>
                  <a:pt x="2280011" y="1097579"/>
                  <a:pt x="2289458" y="1132632"/>
                  <a:pt x="2300900" y="1166954"/>
                </a:cubicBezTo>
                <a:cubicBezTo>
                  <a:pt x="2306621" y="1184115"/>
                  <a:pt x="2313676" y="1200888"/>
                  <a:pt x="2318064" y="1218438"/>
                </a:cubicBezTo>
                <a:cubicBezTo>
                  <a:pt x="2329506" y="1264201"/>
                  <a:pt x="2337472" y="1310976"/>
                  <a:pt x="2352391" y="1355726"/>
                </a:cubicBezTo>
                <a:lnTo>
                  <a:pt x="2386719" y="1458693"/>
                </a:lnTo>
                <a:cubicBezTo>
                  <a:pt x="2401897" y="1504221"/>
                  <a:pt x="2411810" y="1529566"/>
                  <a:pt x="2421047" y="1578821"/>
                </a:cubicBezTo>
                <a:cubicBezTo>
                  <a:pt x="2462134" y="1797919"/>
                  <a:pt x="2454113" y="1769625"/>
                  <a:pt x="2472538" y="1990687"/>
                </a:cubicBezTo>
                <a:cubicBezTo>
                  <a:pt x="2466817" y="2030729"/>
                  <a:pt x="2483978" y="2082215"/>
                  <a:pt x="2455374" y="2110814"/>
                </a:cubicBezTo>
                <a:cubicBezTo>
                  <a:pt x="2434744" y="2131440"/>
                  <a:pt x="2397700" y="2101328"/>
                  <a:pt x="2369555" y="2093653"/>
                </a:cubicBezTo>
                <a:cubicBezTo>
                  <a:pt x="2334646" y="2084134"/>
                  <a:pt x="2266573" y="2059331"/>
                  <a:pt x="2266573" y="2059331"/>
                </a:cubicBezTo>
                <a:cubicBezTo>
                  <a:pt x="2123541" y="2065051"/>
                  <a:pt x="1980036" y="2063534"/>
                  <a:pt x="1837478" y="2076492"/>
                </a:cubicBezTo>
                <a:cubicBezTo>
                  <a:pt x="1819460" y="2078130"/>
                  <a:pt x="1872787" y="2085563"/>
                  <a:pt x="1888970" y="2093653"/>
                </a:cubicBezTo>
                <a:cubicBezTo>
                  <a:pt x="1907420" y="2102877"/>
                  <a:pt x="1923297" y="2116534"/>
                  <a:pt x="1940461" y="2127975"/>
                </a:cubicBezTo>
                <a:lnTo>
                  <a:pt x="1991952" y="2282425"/>
                </a:lnTo>
                <a:lnTo>
                  <a:pt x="2009116" y="2333908"/>
                </a:lnTo>
                <a:cubicBezTo>
                  <a:pt x="2003395" y="2505519"/>
                  <a:pt x="2007046" y="2677699"/>
                  <a:pt x="1991952" y="2848741"/>
                </a:cubicBezTo>
                <a:cubicBezTo>
                  <a:pt x="1989268" y="2879151"/>
                  <a:pt x="1891041" y="3017246"/>
                  <a:pt x="1888970" y="3020352"/>
                </a:cubicBezTo>
                <a:lnTo>
                  <a:pt x="1854642" y="3071835"/>
                </a:lnTo>
                <a:cubicBezTo>
                  <a:pt x="1792048" y="3259587"/>
                  <a:pt x="1891874" y="2975208"/>
                  <a:pt x="1803151" y="3174802"/>
                </a:cubicBezTo>
                <a:cubicBezTo>
                  <a:pt x="1788455" y="3207862"/>
                  <a:pt x="1780266" y="3243446"/>
                  <a:pt x="1768823" y="3277768"/>
                </a:cubicBezTo>
                <a:lnTo>
                  <a:pt x="1717332" y="3432218"/>
                </a:lnTo>
                <a:cubicBezTo>
                  <a:pt x="1711611" y="3449379"/>
                  <a:pt x="1704556" y="3466152"/>
                  <a:pt x="1700168" y="3483701"/>
                </a:cubicBezTo>
                <a:cubicBezTo>
                  <a:pt x="1694447" y="3506583"/>
                  <a:pt x="1689782" y="3529755"/>
                  <a:pt x="1683004" y="3552346"/>
                </a:cubicBezTo>
                <a:cubicBezTo>
                  <a:pt x="1683002" y="3552353"/>
                  <a:pt x="1640096" y="3681052"/>
                  <a:pt x="1631513" y="3706796"/>
                </a:cubicBezTo>
                <a:lnTo>
                  <a:pt x="1614349" y="3758279"/>
                </a:lnTo>
                <a:lnTo>
                  <a:pt x="1597185" y="3809762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2523074" y="3844082"/>
            <a:ext cx="617896" cy="171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2746203" y="2020846"/>
            <a:ext cx="126459" cy="137984"/>
          </a:xfrm>
          <a:custGeom>
            <a:avLst/>
            <a:gdLst>
              <a:gd name="connsiteX0" fmla="*/ 102983 w 126459"/>
              <a:gd name="connsiteY0" fmla="*/ 124288 h 137984"/>
              <a:gd name="connsiteX1" fmla="*/ 34328 w 126459"/>
              <a:gd name="connsiteY1" fmla="*/ 4161 h 137984"/>
              <a:gd name="connsiteX2" fmla="*/ 0 w 126459"/>
              <a:gd name="connsiteY2" fmla="*/ 55644 h 137984"/>
              <a:gd name="connsiteX3" fmla="*/ 17164 w 126459"/>
              <a:gd name="connsiteY3" fmla="*/ 124288 h 137984"/>
              <a:gd name="connsiteX4" fmla="*/ 102983 w 126459"/>
              <a:gd name="connsiteY4" fmla="*/ 55644 h 13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459" h="137984">
                <a:moveTo>
                  <a:pt x="102983" y="124288"/>
                </a:moveTo>
                <a:cubicBezTo>
                  <a:pt x="101467" y="115191"/>
                  <a:pt x="109147" y="-25762"/>
                  <a:pt x="34328" y="4161"/>
                </a:cubicBezTo>
                <a:cubicBezTo>
                  <a:pt x="15177" y="11820"/>
                  <a:pt x="11443" y="38483"/>
                  <a:pt x="0" y="55644"/>
                </a:cubicBezTo>
                <a:cubicBezTo>
                  <a:pt x="5721" y="78525"/>
                  <a:pt x="-5515" y="117809"/>
                  <a:pt x="17164" y="124288"/>
                </a:cubicBezTo>
                <a:cubicBezTo>
                  <a:pt x="173853" y="169049"/>
                  <a:pt x="121635" y="92942"/>
                  <a:pt x="102983" y="5564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1664885" y="1476832"/>
            <a:ext cx="429092" cy="697517"/>
            <a:chOff x="4479745" y="1252759"/>
            <a:chExt cx="652224" cy="1372888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4479745" y="1510176"/>
              <a:ext cx="0" cy="9266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805856" y="1252759"/>
              <a:ext cx="17164" cy="5800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496908" y="1252759"/>
              <a:ext cx="308948" cy="2574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4496908" y="1832771"/>
              <a:ext cx="308948" cy="2608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823020" y="1832771"/>
              <a:ext cx="308948" cy="2608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479745" y="2093653"/>
              <a:ext cx="394767" cy="2230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4823020" y="2093653"/>
              <a:ext cx="308949" cy="2230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4874512" y="2316747"/>
              <a:ext cx="0" cy="3089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131968" y="2093653"/>
              <a:ext cx="0" cy="3432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4805856" y="2316747"/>
              <a:ext cx="0" cy="1201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2"/>
          <a:srcRect l="22642" r="25905"/>
          <a:stretch/>
        </p:blipFill>
        <p:spPr>
          <a:xfrm>
            <a:off x="6107423" y="2015310"/>
            <a:ext cx="1571226" cy="158851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168" y="548912"/>
            <a:ext cx="1699531" cy="160258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4"/>
          <a:srcRect b="8389"/>
          <a:stretch/>
        </p:blipFill>
        <p:spPr>
          <a:xfrm>
            <a:off x="6648738" y="4014794"/>
            <a:ext cx="1201549" cy="144333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5"/>
          <a:srcRect t="50" b="4476"/>
          <a:stretch/>
        </p:blipFill>
        <p:spPr>
          <a:xfrm>
            <a:off x="4554591" y="2995331"/>
            <a:ext cx="1102163" cy="1465421"/>
          </a:xfrm>
          <a:prstGeom prst="rect">
            <a:avLst/>
          </a:prstGeom>
        </p:spPr>
      </p:pic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0" y="5867052"/>
            <a:ext cx="9144000" cy="584776"/>
          </a:xfrm>
          <a:prstGeom prst="rect">
            <a:avLst/>
          </a:prstGeom>
          <a:solidFill>
            <a:schemeClr val="tx1">
              <a:alpha val="10196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3200" dirty="0"/>
              <a:t>Plato’s “forms” are the foundation for </a:t>
            </a:r>
            <a:r>
              <a:rPr lang="en-US" sz="3200" dirty="0" err="1"/>
              <a:t>relationalism</a:t>
            </a:r>
            <a:endParaRPr lang="en-US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155225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>
            <a:extLst>
              <a:ext uri="{FF2B5EF4-FFF2-40B4-BE49-F238E27FC236}">
                <a16:creationId xmlns:a16="http://schemas.microsoft.com/office/drawing/2014/main" id="{51AF386D-BBF4-289B-5B14-E69F1037B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6160149"/>
            <a:ext cx="9144001" cy="430213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13" tIns="45609" rIns="91213" bIns="456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200" b="1" dirty="0">
                <a:solidFill>
                  <a:srgbClr val="000000"/>
                </a:solidFill>
                <a:latin typeface="Helvetica" charset="0"/>
                <a:cs typeface="Arial" charset="0"/>
              </a:rPr>
              <a:t>Medical Grand Rounds : UT Southwestern 1 May 2026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C0C0CC2C-DC38-DB14-624E-55BF89910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41" y="700643"/>
            <a:ext cx="7042266" cy="469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324E3537-0F1D-3B63-92AB-DD19CC6EF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9583" y="4732855"/>
            <a:ext cx="3444832" cy="369332"/>
          </a:xfrm>
          <a:prstGeom prst="rect">
            <a:avLst/>
          </a:prstGeom>
          <a:solidFill>
            <a:schemeClr val="tx1">
              <a:alpha val="41971"/>
            </a:schemeClr>
          </a:solidFill>
          <a:ln w="31750">
            <a:solidFill>
              <a:schemeClr val="tx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b="1" dirty="0">
                <a:solidFill>
                  <a:schemeClr val="bg1"/>
                </a:solidFill>
              </a:rPr>
              <a:t>Edward Henry (E.H.) Cary MD</a:t>
            </a:r>
            <a:endParaRPr lang="en-US" sz="1800" b="1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87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28163-55F2-289F-B80D-CF5706BAF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73D63FD-5737-B8F4-5024-D2376EEF5D48}"/>
              </a:ext>
            </a:extLst>
          </p:cNvPr>
          <p:cNvSpPr/>
          <p:nvPr/>
        </p:nvSpPr>
        <p:spPr>
          <a:xfrm>
            <a:off x="1131855" y="1184113"/>
            <a:ext cx="2472538" cy="3809762"/>
          </a:xfrm>
          <a:custGeom>
            <a:avLst/>
            <a:gdLst>
              <a:gd name="connsiteX0" fmla="*/ 326111 w 2471583"/>
              <a:gd name="connsiteY0" fmla="*/ 3723957 h 3809762"/>
              <a:gd name="connsiteX1" fmla="*/ 343275 w 2471583"/>
              <a:gd name="connsiteY1" fmla="*/ 3380735 h 3809762"/>
              <a:gd name="connsiteX2" fmla="*/ 360439 w 2471583"/>
              <a:gd name="connsiteY2" fmla="*/ 3312091 h 3809762"/>
              <a:gd name="connsiteX3" fmla="*/ 394766 w 2471583"/>
              <a:gd name="connsiteY3" fmla="*/ 3209124 h 3809762"/>
              <a:gd name="connsiteX4" fmla="*/ 394766 w 2471583"/>
              <a:gd name="connsiteY4" fmla="*/ 2574164 h 3809762"/>
              <a:gd name="connsiteX5" fmla="*/ 360439 w 2471583"/>
              <a:gd name="connsiteY5" fmla="*/ 2471197 h 3809762"/>
              <a:gd name="connsiteX6" fmla="*/ 308947 w 2471583"/>
              <a:gd name="connsiteY6" fmla="*/ 2282425 h 3809762"/>
              <a:gd name="connsiteX7" fmla="*/ 291784 w 2471583"/>
              <a:gd name="connsiteY7" fmla="*/ 2179459 h 3809762"/>
              <a:gd name="connsiteX8" fmla="*/ 274620 w 2471583"/>
              <a:gd name="connsiteY8" fmla="*/ 2127975 h 3809762"/>
              <a:gd name="connsiteX9" fmla="*/ 240292 w 2471583"/>
              <a:gd name="connsiteY9" fmla="*/ 1973526 h 3809762"/>
              <a:gd name="connsiteX10" fmla="*/ 223129 w 2471583"/>
              <a:gd name="connsiteY10" fmla="*/ 1904881 h 3809762"/>
              <a:gd name="connsiteX11" fmla="*/ 205965 w 2471583"/>
              <a:gd name="connsiteY11" fmla="*/ 1853398 h 3809762"/>
              <a:gd name="connsiteX12" fmla="*/ 188801 w 2471583"/>
              <a:gd name="connsiteY12" fmla="*/ 1767593 h 3809762"/>
              <a:gd name="connsiteX13" fmla="*/ 171637 w 2471583"/>
              <a:gd name="connsiteY13" fmla="*/ 1578821 h 3809762"/>
              <a:gd name="connsiteX14" fmla="*/ 154474 w 2471583"/>
              <a:gd name="connsiteY14" fmla="*/ 1527337 h 3809762"/>
              <a:gd name="connsiteX15" fmla="*/ 137310 w 2471583"/>
              <a:gd name="connsiteY15" fmla="*/ 995344 h 3809762"/>
              <a:gd name="connsiteX16" fmla="*/ 85818 w 2471583"/>
              <a:gd name="connsiteY16" fmla="*/ 892377 h 3809762"/>
              <a:gd name="connsiteX17" fmla="*/ 51491 w 2471583"/>
              <a:gd name="connsiteY17" fmla="*/ 823733 h 3809762"/>
              <a:gd name="connsiteX18" fmla="*/ 0 w 2471583"/>
              <a:gd name="connsiteY18" fmla="*/ 652122 h 3809762"/>
              <a:gd name="connsiteX19" fmla="*/ 51491 w 2471583"/>
              <a:gd name="connsiteY19" fmla="*/ 360383 h 3809762"/>
              <a:gd name="connsiteX20" fmla="*/ 102982 w 2471583"/>
              <a:gd name="connsiteY20" fmla="*/ 308900 h 3809762"/>
              <a:gd name="connsiteX21" fmla="*/ 188801 w 2471583"/>
              <a:gd name="connsiteY21" fmla="*/ 205933 h 3809762"/>
              <a:gd name="connsiteX22" fmla="*/ 343275 w 2471583"/>
              <a:gd name="connsiteY22" fmla="*/ 120128 h 3809762"/>
              <a:gd name="connsiteX23" fmla="*/ 394766 w 2471583"/>
              <a:gd name="connsiteY23" fmla="*/ 85806 h 3809762"/>
              <a:gd name="connsiteX24" fmla="*/ 446258 w 2471583"/>
              <a:gd name="connsiteY24" fmla="*/ 68645 h 3809762"/>
              <a:gd name="connsiteX25" fmla="*/ 600732 w 2471583"/>
              <a:gd name="connsiteY25" fmla="*/ 34323 h 3809762"/>
              <a:gd name="connsiteX26" fmla="*/ 652223 w 2471583"/>
              <a:gd name="connsiteY26" fmla="*/ 17162 h 3809762"/>
              <a:gd name="connsiteX27" fmla="*/ 841024 w 2471583"/>
              <a:gd name="connsiteY27" fmla="*/ 0 h 3809762"/>
              <a:gd name="connsiteX28" fmla="*/ 1304446 w 2471583"/>
              <a:gd name="connsiteY28" fmla="*/ 34323 h 3809762"/>
              <a:gd name="connsiteX29" fmla="*/ 1355938 w 2471583"/>
              <a:gd name="connsiteY29" fmla="*/ 51484 h 3809762"/>
              <a:gd name="connsiteX30" fmla="*/ 1510412 w 2471583"/>
              <a:gd name="connsiteY30" fmla="*/ 154450 h 3809762"/>
              <a:gd name="connsiteX31" fmla="*/ 1561903 w 2471583"/>
              <a:gd name="connsiteY31" fmla="*/ 188772 h 3809762"/>
              <a:gd name="connsiteX32" fmla="*/ 1613394 w 2471583"/>
              <a:gd name="connsiteY32" fmla="*/ 205933 h 3809762"/>
              <a:gd name="connsiteX33" fmla="*/ 1630558 w 2471583"/>
              <a:gd name="connsiteY33" fmla="*/ 257417 h 3809762"/>
              <a:gd name="connsiteX34" fmla="*/ 1682049 w 2471583"/>
              <a:gd name="connsiteY34" fmla="*/ 274578 h 3809762"/>
              <a:gd name="connsiteX35" fmla="*/ 1785032 w 2471583"/>
              <a:gd name="connsiteY35" fmla="*/ 343222 h 3809762"/>
              <a:gd name="connsiteX36" fmla="*/ 1836523 w 2471583"/>
              <a:gd name="connsiteY36" fmla="*/ 377544 h 3809762"/>
              <a:gd name="connsiteX37" fmla="*/ 1870851 w 2471583"/>
              <a:gd name="connsiteY37" fmla="*/ 429028 h 3809762"/>
              <a:gd name="connsiteX38" fmla="*/ 1973833 w 2471583"/>
              <a:gd name="connsiteY38" fmla="*/ 531994 h 3809762"/>
              <a:gd name="connsiteX39" fmla="*/ 2008161 w 2471583"/>
              <a:gd name="connsiteY39" fmla="*/ 583477 h 3809762"/>
              <a:gd name="connsiteX40" fmla="*/ 2093980 w 2471583"/>
              <a:gd name="connsiteY40" fmla="*/ 669283 h 3809762"/>
              <a:gd name="connsiteX41" fmla="*/ 2128307 w 2471583"/>
              <a:gd name="connsiteY41" fmla="*/ 720766 h 3809762"/>
              <a:gd name="connsiteX42" fmla="*/ 2179799 w 2471583"/>
              <a:gd name="connsiteY42" fmla="*/ 823733 h 3809762"/>
              <a:gd name="connsiteX43" fmla="*/ 2214126 w 2471583"/>
              <a:gd name="connsiteY43" fmla="*/ 943860 h 3809762"/>
              <a:gd name="connsiteX44" fmla="*/ 2265618 w 2471583"/>
              <a:gd name="connsiteY44" fmla="*/ 1063988 h 3809762"/>
              <a:gd name="connsiteX45" fmla="*/ 2299945 w 2471583"/>
              <a:gd name="connsiteY45" fmla="*/ 1166954 h 3809762"/>
              <a:gd name="connsiteX46" fmla="*/ 2317109 w 2471583"/>
              <a:gd name="connsiteY46" fmla="*/ 1218438 h 3809762"/>
              <a:gd name="connsiteX47" fmla="*/ 2351436 w 2471583"/>
              <a:gd name="connsiteY47" fmla="*/ 1355726 h 3809762"/>
              <a:gd name="connsiteX48" fmla="*/ 2385764 w 2471583"/>
              <a:gd name="connsiteY48" fmla="*/ 1458693 h 3809762"/>
              <a:gd name="connsiteX49" fmla="*/ 2420092 w 2471583"/>
              <a:gd name="connsiteY49" fmla="*/ 1578821 h 3809762"/>
              <a:gd name="connsiteX50" fmla="*/ 2471583 w 2471583"/>
              <a:gd name="connsiteY50" fmla="*/ 1990687 h 3809762"/>
              <a:gd name="connsiteX51" fmla="*/ 2454419 w 2471583"/>
              <a:gd name="connsiteY51" fmla="*/ 2110814 h 3809762"/>
              <a:gd name="connsiteX52" fmla="*/ 2368600 w 2471583"/>
              <a:gd name="connsiteY52" fmla="*/ 2093653 h 3809762"/>
              <a:gd name="connsiteX53" fmla="*/ 2265618 w 2471583"/>
              <a:gd name="connsiteY53" fmla="*/ 2059331 h 3809762"/>
              <a:gd name="connsiteX54" fmla="*/ 1836523 w 2471583"/>
              <a:gd name="connsiteY54" fmla="*/ 2076492 h 3809762"/>
              <a:gd name="connsiteX55" fmla="*/ 1888015 w 2471583"/>
              <a:gd name="connsiteY55" fmla="*/ 2093653 h 3809762"/>
              <a:gd name="connsiteX56" fmla="*/ 1939506 w 2471583"/>
              <a:gd name="connsiteY56" fmla="*/ 2127975 h 3809762"/>
              <a:gd name="connsiteX57" fmla="*/ 1990997 w 2471583"/>
              <a:gd name="connsiteY57" fmla="*/ 2282425 h 3809762"/>
              <a:gd name="connsiteX58" fmla="*/ 2008161 w 2471583"/>
              <a:gd name="connsiteY58" fmla="*/ 2333908 h 3809762"/>
              <a:gd name="connsiteX59" fmla="*/ 1990997 w 2471583"/>
              <a:gd name="connsiteY59" fmla="*/ 2848741 h 3809762"/>
              <a:gd name="connsiteX60" fmla="*/ 1888015 w 2471583"/>
              <a:gd name="connsiteY60" fmla="*/ 3020352 h 3809762"/>
              <a:gd name="connsiteX61" fmla="*/ 1853687 w 2471583"/>
              <a:gd name="connsiteY61" fmla="*/ 3071835 h 3809762"/>
              <a:gd name="connsiteX62" fmla="*/ 1802196 w 2471583"/>
              <a:gd name="connsiteY62" fmla="*/ 3174802 h 3809762"/>
              <a:gd name="connsiteX63" fmla="*/ 1767868 w 2471583"/>
              <a:gd name="connsiteY63" fmla="*/ 3277768 h 3809762"/>
              <a:gd name="connsiteX64" fmla="*/ 1716377 w 2471583"/>
              <a:gd name="connsiteY64" fmla="*/ 3432218 h 3809762"/>
              <a:gd name="connsiteX65" fmla="*/ 1699213 w 2471583"/>
              <a:gd name="connsiteY65" fmla="*/ 3483701 h 3809762"/>
              <a:gd name="connsiteX66" fmla="*/ 1682049 w 2471583"/>
              <a:gd name="connsiteY66" fmla="*/ 3552346 h 3809762"/>
              <a:gd name="connsiteX67" fmla="*/ 1630558 w 2471583"/>
              <a:gd name="connsiteY67" fmla="*/ 3706796 h 3809762"/>
              <a:gd name="connsiteX68" fmla="*/ 1613394 w 2471583"/>
              <a:gd name="connsiteY68" fmla="*/ 3758279 h 3809762"/>
              <a:gd name="connsiteX69" fmla="*/ 1596230 w 2471583"/>
              <a:gd name="connsiteY69" fmla="*/ 3809762 h 3809762"/>
              <a:gd name="connsiteX0" fmla="*/ 326111 w 2471583"/>
              <a:gd name="connsiteY0" fmla="*/ 3723957 h 3809762"/>
              <a:gd name="connsiteX1" fmla="*/ 343275 w 2471583"/>
              <a:gd name="connsiteY1" fmla="*/ 3380735 h 3809762"/>
              <a:gd name="connsiteX2" fmla="*/ 360439 w 2471583"/>
              <a:gd name="connsiteY2" fmla="*/ 3312091 h 3809762"/>
              <a:gd name="connsiteX3" fmla="*/ 394766 w 2471583"/>
              <a:gd name="connsiteY3" fmla="*/ 3209124 h 3809762"/>
              <a:gd name="connsiteX4" fmla="*/ 394766 w 2471583"/>
              <a:gd name="connsiteY4" fmla="*/ 2574164 h 3809762"/>
              <a:gd name="connsiteX5" fmla="*/ 360439 w 2471583"/>
              <a:gd name="connsiteY5" fmla="*/ 2471197 h 3809762"/>
              <a:gd name="connsiteX6" fmla="*/ 308947 w 2471583"/>
              <a:gd name="connsiteY6" fmla="*/ 2282425 h 3809762"/>
              <a:gd name="connsiteX7" fmla="*/ 291784 w 2471583"/>
              <a:gd name="connsiteY7" fmla="*/ 2179459 h 3809762"/>
              <a:gd name="connsiteX8" fmla="*/ 274620 w 2471583"/>
              <a:gd name="connsiteY8" fmla="*/ 2127975 h 3809762"/>
              <a:gd name="connsiteX9" fmla="*/ 240292 w 2471583"/>
              <a:gd name="connsiteY9" fmla="*/ 1973526 h 3809762"/>
              <a:gd name="connsiteX10" fmla="*/ 223129 w 2471583"/>
              <a:gd name="connsiteY10" fmla="*/ 1904881 h 3809762"/>
              <a:gd name="connsiteX11" fmla="*/ 205965 w 2471583"/>
              <a:gd name="connsiteY11" fmla="*/ 1853398 h 3809762"/>
              <a:gd name="connsiteX12" fmla="*/ 188801 w 2471583"/>
              <a:gd name="connsiteY12" fmla="*/ 1767593 h 3809762"/>
              <a:gd name="connsiteX13" fmla="*/ 171637 w 2471583"/>
              <a:gd name="connsiteY13" fmla="*/ 1578821 h 3809762"/>
              <a:gd name="connsiteX14" fmla="*/ 154474 w 2471583"/>
              <a:gd name="connsiteY14" fmla="*/ 1527337 h 3809762"/>
              <a:gd name="connsiteX15" fmla="*/ 51491 w 2471583"/>
              <a:gd name="connsiteY15" fmla="*/ 1063989 h 3809762"/>
              <a:gd name="connsiteX16" fmla="*/ 85818 w 2471583"/>
              <a:gd name="connsiteY16" fmla="*/ 892377 h 3809762"/>
              <a:gd name="connsiteX17" fmla="*/ 51491 w 2471583"/>
              <a:gd name="connsiteY17" fmla="*/ 823733 h 3809762"/>
              <a:gd name="connsiteX18" fmla="*/ 0 w 2471583"/>
              <a:gd name="connsiteY18" fmla="*/ 652122 h 3809762"/>
              <a:gd name="connsiteX19" fmla="*/ 51491 w 2471583"/>
              <a:gd name="connsiteY19" fmla="*/ 360383 h 3809762"/>
              <a:gd name="connsiteX20" fmla="*/ 102982 w 2471583"/>
              <a:gd name="connsiteY20" fmla="*/ 308900 h 3809762"/>
              <a:gd name="connsiteX21" fmla="*/ 188801 w 2471583"/>
              <a:gd name="connsiteY21" fmla="*/ 205933 h 3809762"/>
              <a:gd name="connsiteX22" fmla="*/ 343275 w 2471583"/>
              <a:gd name="connsiteY22" fmla="*/ 120128 h 3809762"/>
              <a:gd name="connsiteX23" fmla="*/ 394766 w 2471583"/>
              <a:gd name="connsiteY23" fmla="*/ 85806 h 3809762"/>
              <a:gd name="connsiteX24" fmla="*/ 446258 w 2471583"/>
              <a:gd name="connsiteY24" fmla="*/ 68645 h 3809762"/>
              <a:gd name="connsiteX25" fmla="*/ 600732 w 2471583"/>
              <a:gd name="connsiteY25" fmla="*/ 34323 h 3809762"/>
              <a:gd name="connsiteX26" fmla="*/ 652223 w 2471583"/>
              <a:gd name="connsiteY26" fmla="*/ 17162 h 3809762"/>
              <a:gd name="connsiteX27" fmla="*/ 841024 w 2471583"/>
              <a:gd name="connsiteY27" fmla="*/ 0 h 3809762"/>
              <a:gd name="connsiteX28" fmla="*/ 1304446 w 2471583"/>
              <a:gd name="connsiteY28" fmla="*/ 34323 h 3809762"/>
              <a:gd name="connsiteX29" fmla="*/ 1355938 w 2471583"/>
              <a:gd name="connsiteY29" fmla="*/ 51484 h 3809762"/>
              <a:gd name="connsiteX30" fmla="*/ 1510412 w 2471583"/>
              <a:gd name="connsiteY30" fmla="*/ 154450 h 3809762"/>
              <a:gd name="connsiteX31" fmla="*/ 1561903 w 2471583"/>
              <a:gd name="connsiteY31" fmla="*/ 188772 h 3809762"/>
              <a:gd name="connsiteX32" fmla="*/ 1613394 w 2471583"/>
              <a:gd name="connsiteY32" fmla="*/ 205933 h 3809762"/>
              <a:gd name="connsiteX33" fmla="*/ 1630558 w 2471583"/>
              <a:gd name="connsiteY33" fmla="*/ 257417 h 3809762"/>
              <a:gd name="connsiteX34" fmla="*/ 1682049 w 2471583"/>
              <a:gd name="connsiteY34" fmla="*/ 274578 h 3809762"/>
              <a:gd name="connsiteX35" fmla="*/ 1785032 w 2471583"/>
              <a:gd name="connsiteY35" fmla="*/ 343222 h 3809762"/>
              <a:gd name="connsiteX36" fmla="*/ 1836523 w 2471583"/>
              <a:gd name="connsiteY36" fmla="*/ 377544 h 3809762"/>
              <a:gd name="connsiteX37" fmla="*/ 1870851 w 2471583"/>
              <a:gd name="connsiteY37" fmla="*/ 429028 h 3809762"/>
              <a:gd name="connsiteX38" fmla="*/ 1973833 w 2471583"/>
              <a:gd name="connsiteY38" fmla="*/ 531994 h 3809762"/>
              <a:gd name="connsiteX39" fmla="*/ 2008161 w 2471583"/>
              <a:gd name="connsiteY39" fmla="*/ 583477 h 3809762"/>
              <a:gd name="connsiteX40" fmla="*/ 2093980 w 2471583"/>
              <a:gd name="connsiteY40" fmla="*/ 669283 h 3809762"/>
              <a:gd name="connsiteX41" fmla="*/ 2128307 w 2471583"/>
              <a:gd name="connsiteY41" fmla="*/ 720766 h 3809762"/>
              <a:gd name="connsiteX42" fmla="*/ 2179799 w 2471583"/>
              <a:gd name="connsiteY42" fmla="*/ 823733 h 3809762"/>
              <a:gd name="connsiteX43" fmla="*/ 2214126 w 2471583"/>
              <a:gd name="connsiteY43" fmla="*/ 943860 h 3809762"/>
              <a:gd name="connsiteX44" fmla="*/ 2265618 w 2471583"/>
              <a:gd name="connsiteY44" fmla="*/ 1063988 h 3809762"/>
              <a:gd name="connsiteX45" fmla="*/ 2299945 w 2471583"/>
              <a:gd name="connsiteY45" fmla="*/ 1166954 h 3809762"/>
              <a:gd name="connsiteX46" fmla="*/ 2317109 w 2471583"/>
              <a:gd name="connsiteY46" fmla="*/ 1218438 h 3809762"/>
              <a:gd name="connsiteX47" fmla="*/ 2351436 w 2471583"/>
              <a:gd name="connsiteY47" fmla="*/ 1355726 h 3809762"/>
              <a:gd name="connsiteX48" fmla="*/ 2385764 w 2471583"/>
              <a:gd name="connsiteY48" fmla="*/ 1458693 h 3809762"/>
              <a:gd name="connsiteX49" fmla="*/ 2420092 w 2471583"/>
              <a:gd name="connsiteY49" fmla="*/ 1578821 h 3809762"/>
              <a:gd name="connsiteX50" fmla="*/ 2471583 w 2471583"/>
              <a:gd name="connsiteY50" fmla="*/ 1990687 h 3809762"/>
              <a:gd name="connsiteX51" fmla="*/ 2454419 w 2471583"/>
              <a:gd name="connsiteY51" fmla="*/ 2110814 h 3809762"/>
              <a:gd name="connsiteX52" fmla="*/ 2368600 w 2471583"/>
              <a:gd name="connsiteY52" fmla="*/ 2093653 h 3809762"/>
              <a:gd name="connsiteX53" fmla="*/ 2265618 w 2471583"/>
              <a:gd name="connsiteY53" fmla="*/ 2059331 h 3809762"/>
              <a:gd name="connsiteX54" fmla="*/ 1836523 w 2471583"/>
              <a:gd name="connsiteY54" fmla="*/ 2076492 h 3809762"/>
              <a:gd name="connsiteX55" fmla="*/ 1888015 w 2471583"/>
              <a:gd name="connsiteY55" fmla="*/ 2093653 h 3809762"/>
              <a:gd name="connsiteX56" fmla="*/ 1939506 w 2471583"/>
              <a:gd name="connsiteY56" fmla="*/ 2127975 h 3809762"/>
              <a:gd name="connsiteX57" fmla="*/ 1990997 w 2471583"/>
              <a:gd name="connsiteY57" fmla="*/ 2282425 h 3809762"/>
              <a:gd name="connsiteX58" fmla="*/ 2008161 w 2471583"/>
              <a:gd name="connsiteY58" fmla="*/ 2333908 h 3809762"/>
              <a:gd name="connsiteX59" fmla="*/ 1990997 w 2471583"/>
              <a:gd name="connsiteY59" fmla="*/ 2848741 h 3809762"/>
              <a:gd name="connsiteX60" fmla="*/ 1888015 w 2471583"/>
              <a:gd name="connsiteY60" fmla="*/ 3020352 h 3809762"/>
              <a:gd name="connsiteX61" fmla="*/ 1853687 w 2471583"/>
              <a:gd name="connsiteY61" fmla="*/ 3071835 h 3809762"/>
              <a:gd name="connsiteX62" fmla="*/ 1802196 w 2471583"/>
              <a:gd name="connsiteY62" fmla="*/ 3174802 h 3809762"/>
              <a:gd name="connsiteX63" fmla="*/ 1767868 w 2471583"/>
              <a:gd name="connsiteY63" fmla="*/ 3277768 h 3809762"/>
              <a:gd name="connsiteX64" fmla="*/ 1716377 w 2471583"/>
              <a:gd name="connsiteY64" fmla="*/ 3432218 h 3809762"/>
              <a:gd name="connsiteX65" fmla="*/ 1699213 w 2471583"/>
              <a:gd name="connsiteY65" fmla="*/ 3483701 h 3809762"/>
              <a:gd name="connsiteX66" fmla="*/ 1682049 w 2471583"/>
              <a:gd name="connsiteY66" fmla="*/ 3552346 h 3809762"/>
              <a:gd name="connsiteX67" fmla="*/ 1630558 w 2471583"/>
              <a:gd name="connsiteY67" fmla="*/ 3706796 h 3809762"/>
              <a:gd name="connsiteX68" fmla="*/ 1613394 w 2471583"/>
              <a:gd name="connsiteY68" fmla="*/ 3758279 h 3809762"/>
              <a:gd name="connsiteX69" fmla="*/ 1596230 w 2471583"/>
              <a:gd name="connsiteY69" fmla="*/ 3809762 h 3809762"/>
              <a:gd name="connsiteX0" fmla="*/ 326111 w 2471583"/>
              <a:gd name="connsiteY0" fmla="*/ 3723957 h 3809762"/>
              <a:gd name="connsiteX1" fmla="*/ 343275 w 2471583"/>
              <a:gd name="connsiteY1" fmla="*/ 3380735 h 3809762"/>
              <a:gd name="connsiteX2" fmla="*/ 360439 w 2471583"/>
              <a:gd name="connsiteY2" fmla="*/ 3312091 h 3809762"/>
              <a:gd name="connsiteX3" fmla="*/ 394766 w 2471583"/>
              <a:gd name="connsiteY3" fmla="*/ 3209124 h 3809762"/>
              <a:gd name="connsiteX4" fmla="*/ 394766 w 2471583"/>
              <a:gd name="connsiteY4" fmla="*/ 2574164 h 3809762"/>
              <a:gd name="connsiteX5" fmla="*/ 360439 w 2471583"/>
              <a:gd name="connsiteY5" fmla="*/ 2471197 h 3809762"/>
              <a:gd name="connsiteX6" fmla="*/ 308947 w 2471583"/>
              <a:gd name="connsiteY6" fmla="*/ 2282425 h 3809762"/>
              <a:gd name="connsiteX7" fmla="*/ 291784 w 2471583"/>
              <a:gd name="connsiteY7" fmla="*/ 2179459 h 3809762"/>
              <a:gd name="connsiteX8" fmla="*/ 274620 w 2471583"/>
              <a:gd name="connsiteY8" fmla="*/ 2127975 h 3809762"/>
              <a:gd name="connsiteX9" fmla="*/ 240292 w 2471583"/>
              <a:gd name="connsiteY9" fmla="*/ 1973526 h 3809762"/>
              <a:gd name="connsiteX10" fmla="*/ 223129 w 2471583"/>
              <a:gd name="connsiteY10" fmla="*/ 1904881 h 3809762"/>
              <a:gd name="connsiteX11" fmla="*/ 205965 w 2471583"/>
              <a:gd name="connsiteY11" fmla="*/ 1853398 h 3809762"/>
              <a:gd name="connsiteX12" fmla="*/ 188801 w 2471583"/>
              <a:gd name="connsiteY12" fmla="*/ 1767593 h 3809762"/>
              <a:gd name="connsiteX13" fmla="*/ 171637 w 2471583"/>
              <a:gd name="connsiteY13" fmla="*/ 1578821 h 3809762"/>
              <a:gd name="connsiteX14" fmla="*/ 154474 w 2471583"/>
              <a:gd name="connsiteY14" fmla="*/ 1527337 h 3809762"/>
              <a:gd name="connsiteX15" fmla="*/ 51491 w 2471583"/>
              <a:gd name="connsiteY15" fmla="*/ 1063989 h 3809762"/>
              <a:gd name="connsiteX16" fmla="*/ 34327 w 2471583"/>
              <a:gd name="connsiteY16" fmla="*/ 892377 h 3809762"/>
              <a:gd name="connsiteX17" fmla="*/ 51491 w 2471583"/>
              <a:gd name="connsiteY17" fmla="*/ 823733 h 3809762"/>
              <a:gd name="connsiteX18" fmla="*/ 0 w 2471583"/>
              <a:gd name="connsiteY18" fmla="*/ 652122 h 3809762"/>
              <a:gd name="connsiteX19" fmla="*/ 51491 w 2471583"/>
              <a:gd name="connsiteY19" fmla="*/ 360383 h 3809762"/>
              <a:gd name="connsiteX20" fmla="*/ 102982 w 2471583"/>
              <a:gd name="connsiteY20" fmla="*/ 308900 h 3809762"/>
              <a:gd name="connsiteX21" fmla="*/ 188801 w 2471583"/>
              <a:gd name="connsiteY21" fmla="*/ 205933 h 3809762"/>
              <a:gd name="connsiteX22" fmla="*/ 343275 w 2471583"/>
              <a:gd name="connsiteY22" fmla="*/ 120128 h 3809762"/>
              <a:gd name="connsiteX23" fmla="*/ 394766 w 2471583"/>
              <a:gd name="connsiteY23" fmla="*/ 85806 h 3809762"/>
              <a:gd name="connsiteX24" fmla="*/ 446258 w 2471583"/>
              <a:gd name="connsiteY24" fmla="*/ 68645 h 3809762"/>
              <a:gd name="connsiteX25" fmla="*/ 600732 w 2471583"/>
              <a:gd name="connsiteY25" fmla="*/ 34323 h 3809762"/>
              <a:gd name="connsiteX26" fmla="*/ 652223 w 2471583"/>
              <a:gd name="connsiteY26" fmla="*/ 17162 h 3809762"/>
              <a:gd name="connsiteX27" fmla="*/ 841024 w 2471583"/>
              <a:gd name="connsiteY27" fmla="*/ 0 h 3809762"/>
              <a:gd name="connsiteX28" fmla="*/ 1304446 w 2471583"/>
              <a:gd name="connsiteY28" fmla="*/ 34323 h 3809762"/>
              <a:gd name="connsiteX29" fmla="*/ 1355938 w 2471583"/>
              <a:gd name="connsiteY29" fmla="*/ 51484 h 3809762"/>
              <a:gd name="connsiteX30" fmla="*/ 1510412 w 2471583"/>
              <a:gd name="connsiteY30" fmla="*/ 154450 h 3809762"/>
              <a:gd name="connsiteX31" fmla="*/ 1561903 w 2471583"/>
              <a:gd name="connsiteY31" fmla="*/ 188772 h 3809762"/>
              <a:gd name="connsiteX32" fmla="*/ 1613394 w 2471583"/>
              <a:gd name="connsiteY32" fmla="*/ 205933 h 3809762"/>
              <a:gd name="connsiteX33" fmla="*/ 1630558 w 2471583"/>
              <a:gd name="connsiteY33" fmla="*/ 257417 h 3809762"/>
              <a:gd name="connsiteX34" fmla="*/ 1682049 w 2471583"/>
              <a:gd name="connsiteY34" fmla="*/ 274578 h 3809762"/>
              <a:gd name="connsiteX35" fmla="*/ 1785032 w 2471583"/>
              <a:gd name="connsiteY35" fmla="*/ 343222 h 3809762"/>
              <a:gd name="connsiteX36" fmla="*/ 1836523 w 2471583"/>
              <a:gd name="connsiteY36" fmla="*/ 377544 h 3809762"/>
              <a:gd name="connsiteX37" fmla="*/ 1870851 w 2471583"/>
              <a:gd name="connsiteY37" fmla="*/ 429028 h 3809762"/>
              <a:gd name="connsiteX38" fmla="*/ 1973833 w 2471583"/>
              <a:gd name="connsiteY38" fmla="*/ 531994 h 3809762"/>
              <a:gd name="connsiteX39" fmla="*/ 2008161 w 2471583"/>
              <a:gd name="connsiteY39" fmla="*/ 583477 h 3809762"/>
              <a:gd name="connsiteX40" fmla="*/ 2093980 w 2471583"/>
              <a:gd name="connsiteY40" fmla="*/ 669283 h 3809762"/>
              <a:gd name="connsiteX41" fmla="*/ 2128307 w 2471583"/>
              <a:gd name="connsiteY41" fmla="*/ 720766 h 3809762"/>
              <a:gd name="connsiteX42" fmla="*/ 2179799 w 2471583"/>
              <a:gd name="connsiteY42" fmla="*/ 823733 h 3809762"/>
              <a:gd name="connsiteX43" fmla="*/ 2214126 w 2471583"/>
              <a:gd name="connsiteY43" fmla="*/ 943860 h 3809762"/>
              <a:gd name="connsiteX44" fmla="*/ 2265618 w 2471583"/>
              <a:gd name="connsiteY44" fmla="*/ 1063988 h 3809762"/>
              <a:gd name="connsiteX45" fmla="*/ 2299945 w 2471583"/>
              <a:gd name="connsiteY45" fmla="*/ 1166954 h 3809762"/>
              <a:gd name="connsiteX46" fmla="*/ 2317109 w 2471583"/>
              <a:gd name="connsiteY46" fmla="*/ 1218438 h 3809762"/>
              <a:gd name="connsiteX47" fmla="*/ 2351436 w 2471583"/>
              <a:gd name="connsiteY47" fmla="*/ 1355726 h 3809762"/>
              <a:gd name="connsiteX48" fmla="*/ 2385764 w 2471583"/>
              <a:gd name="connsiteY48" fmla="*/ 1458693 h 3809762"/>
              <a:gd name="connsiteX49" fmla="*/ 2420092 w 2471583"/>
              <a:gd name="connsiteY49" fmla="*/ 1578821 h 3809762"/>
              <a:gd name="connsiteX50" fmla="*/ 2471583 w 2471583"/>
              <a:gd name="connsiteY50" fmla="*/ 1990687 h 3809762"/>
              <a:gd name="connsiteX51" fmla="*/ 2454419 w 2471583"/>
              <a:gd name="connsiteY51" fmla="*/ 2110814 h 3809762"/>
              <a:gd name="connsiteX52" fmla="*/ 2368600 w 2471583"/>
              <a:gd name="connsiteY52" fmla="*/ 2093653 h 3809762"/>
              <a:gd name="connsiteX53" fmla="*/ 2265618 w 2471583"/>
              <a:gd name="connsiteY53" fmla="*/ 2059331 h 3809762"/>
              <a:gd name="connsiteX54" fmla="*/ 1836523 w 2471583"/>
              <a:gd name="connsiteY54" fmla="*/ 2076492 h 3809762"/>
              <a:gd name="connsiteX55" fmla="*/ 1888015 w 2471583"/>
              <a:gd name="connsiteY55" fmla="*/ 2093653 h 3809762"/>
              <a:gd name="connsiteX56" fmla="*/ 1939506 w 2471583"/>
              <a:gd name="connsiteY56" fmla="*/ 2127975 h 3809762"/>
              <a:gd name="connsiteX57" fmla="*/ 1990997 w 2471583"/>
              <a:gd name="connsiteY57" fmla="*/ 2282425 h 3809762"/>
              <a:gd name="connsiteX58" fmla="*/ 2008161 w 2471583"/>
              <a:gd name="connsiteY58" fmla="*/ 2333908 h 3809762"/>
              <a:gd name="connsiteX59" fmla="*/ 1990997 w 2471583"/>
              <a:gd name="connsiteY59" fmla="*/ 2848741 h 3809762"/>
              <a:gd name="connsiteX60" fmla="*/ 1888015 w 2471583"/>
              <a:gd name="connsiteY60" fmla="*/ 3020352 h 3809762"/>
              <a:gd name="connsiteX61" fmla="*/ 1853687 w 2471583"/>
              <a:gd name="connsiteY61" fmla="*/ 3071835 h 3809762"/>
              <a:gd name="connsiteX62" fmla="*/ 1802196 w 2471583"/>
              <a:gd name="connsiteY62" fmla="*/ 3174802 h 3809762"/>
              <a:gd name="connsiteX63" fmla="*/ 1767868 w 2471583"/>
              <a:gd name="connsiteY63" fmla="*/ 3277768 h 3809762"/>
              <a:gd name="connsiteX64" fmla="*/ 1716377 w 2471583"/>
              <a:gd name="connsiteY64" fmla="*/ 3432218 h 3809762"/>
              <a:gd name="connsiteX65" fmla="*/ 1699213 w 2471583"/>
              <a:gd name="connsiteY65" fmla="*/ 3483701 h 3809762"/>
              <a:gd name="connsiteX66" fmla="*/ 1682049 w 2471583"/>
              <a:gd name="connsiteY66" fmla="*/ 3552346 h 3809762"/>
              <a:gd name="connsiteX67" fmla="*/ 1630558 w 2471583"/>
              <a:gd name="connsiteY67" fmla="*/ 3706796 h 3809762"/>
              <a:gd name="connsiteX68" fmla="*/ 1613394 w 2471583"/>
              <a:gd name="connsiteY68" fmla="*/ 3758279 h 3809762"/>
              <a:gd name="connsiteX69" fmla="*/ 1596230 w 2471583"/>
              <a:gd name="connsiteY69" fmla="*/ 3809762 h 3809762"/>
              <a:gd name="connsiteX0" fmla="*/ 343843 w 2489315"/>
              <a:gd name="connsiteY0" fmla="*/ 3723957 h 3809762"/>
              <a:gd name="connsiteX1" fmla="*/ 361007 w 2489315"/>
              <a:gd name="connsiteY1" fmla="*/ 3380735 h 3809762"/>
              <a:gd name="connsiteX2" fmla="*/ 378171 w 2489315"/>
              <a:gd name="connsiteY2" fmla="*/ 3312091 h 3809762"/>
              <a:gd name="connsiteX3" fmla="*/ 412498 w 2489315"/>
              <a:gd name="connsiteY3" fmla="*/ 3209124 h 3809762"/>
              <a:gd name="connsiteX4" fmla="*/ 412498 w 2489315"/>
              <a:gd name="connsiteY4" fmla="*/ 2574164 h 3809762"/>
              <a:gd name="connsiteX5" fmla="*/ 378171 w 2489315"/>
              <a:gd name="connsiteY5" fmla="*/ 2471197 h 3809762"/>
              <a:gd name="connsiteX6" fmla="*/ 326679 w 2489315"/>
              <a:gd name="connsiteY6" fmla="*/ 2282425 h 3809762"/>
              <a:gd name="connsiteX7" fmla="*/ 309516 w 2489315"/>
              <a:gd name="connsiteY7" fmla="*/ 2179459 h 3809762"/>
              <a:gd name="connsiteX8" fmla="*/ 292352 w 2489315"/>
              <a:gd name="connsiteY8" fmla="*/ 2127975 h 3809762"/>
              <a:gd name="connsiteX9" fmla="*/ 258024 w 2489315"/>
              <a:gd name="connsiteY9" fmla="*/ 1973526 h 3809762"/>
              <a:gd name="connsiteX10" fmla="*/ 240861 w 2489315"/>
              <a:gd name="connsiteY10" fmla="*/ 1904881 h 3809762"/>
              <a:gd name="connsiteX11" fmla="*/ 223697 w 2489315"/>
              <a:gd name="connsiteY11" fmla="*/ 1853398 h 3809762"/>
              <a:gd name="connsiteX12" fmla="*/ 206533 w 2489315"/>
              <a:gd name="connsiteY12" fmla="*/ 1767593 h 3809762"/>
              <a:gd name="connsiteX13" fmla="*/ 189369 w 2489315"/>
              <a:gd name="connsiteY13" fmla="*/ 1578821 h 3809762"/>
              <a:gd name="connsiteX14" fmla="*/ 172206 w 2489315"/>
              <a:gd name="connsiteY14" fmla="*/ 1527337 h 3809762"/>
              <a:gd name="connsiteX15" fmla="*/ 69223 w 2489315"/>
              <a:gd name="connsiteY15" fmla="*/ 1063989 h 3809762"/>
              <a:gd name="connsiteX16" fmla="*/ 52059 w 2489315"/>
              <a:gd name="connsiteY16" fmla="*/ 892377 h 3809762"/>
              <a:gd name="connsiteX17" fmla="*/ 568 w 2489315"/>
              <a:gd name="connsiteY17" fmla="*/ 823733 h 3809762"/>
              <a:gd name="connsiteX18" fmla="*/ 17732 w 2489315"/>
              <a:gd name="connsiteY18" fmla="*/ 652122 h 3809762"/>
              <a:gd name="connsiteX19" fmla="*/ 69223 w 2489315"/>
              <a:gd name="connsiteY19" fmla="*/ 360383 h 3809762"/>
              <a:gd name="connsiteX20" fmla="*/ 120714 w 2489315"/>
              <a:gd name="connsiteY20" fmla="*/ 308900 h 3809762"/>
              <a:gd name="connsiteX21" fmla="*/ 206533 w 2489315"/>
              <a:gd name="connsiteY21" fmla="*/ 205933 h 3809762"/>
              <a:gd name="connsiteX22" fmla="*/ 361007 w 2489315"/>
              <a:gd name="connsiteY22" fmla="*/ 120128 h 3809762"/>
              <a:gd name="connsiteX23" fmla="*/ 412498 w 2489315"/>
              <a:gd name="connsiteY23" fmla="*/ 85806 h 3809762"/>
              <a:gd name="connsiteX24" fmla="*/ 463990 w 2489315"/>
              <a:gd name="connsiteY24" fmla="*/ 68645 h 3809762"/>
              <a:gd name="connsiteX25" fmla="*/ 618464 w 2489315"/>
              <a:gd name="connsiteY25" fmla="*/ 34323 h 3809762"/>
              <a:gd name="connsiteX26" fmla="*/ 669955 w 2489315"/>
              <a:gd name="connsiteY26" fmla="*/ 17162 h 3809762"/>
              <a:gd name="connsiteX27" fmla="*/ 858756 w 2489315"/>
              <a:gd name="connsiteY27" fmla="*/ 0 h 3809762"/>
              <a:gd name="connsiteX28" fmla="*/ 1322178 w 2489315"/>
              <a:gd name="connsiteY28" fmla="*/ 34323 h 3809762"/>
              <a:gd name="connsiteX29" fmla="*/ 1373670 w 2489315"/>
              <a:gd name="connsiteY29" fmla="*/ 51484 h 3809762"/>
              <a:gd name="connsiteX30" fmla="*/ 1528144 w 2489315"/>
              <a:gd name="connsiteY30" fmla="*/ 154450 h 3809762"/>
              <a:gd name="connsiteX31" fmla="*/ 1579635 w 2489315"/>
              <a:gd name="connsiteY31" fmla="*/ 188772 h 3809762"/>
              <a:gd name="connsiteX32" fmla="*/ 1631126 w 2489315"/>
              <a:gd name="connsiteY32" fmla="*/ 205933 h 3809762"/>
              <a:gd name="connsiteX33" fmla="*/ 1648290 w 2489315"/>
              <a:gd name="connsiteY33" fmla="*/ 257417 h 3809762"/>
              <a:gd name="connsiteX34" fmla="*/ 1699781 w 2489315"/>
              <a:gd name="connsiteY34" fmla="*/ 274578 h 3809762"/>
              <a:gd name="connsiteX35" fmla="*/ 1802764 w 2489315"/>
              <a:gd name="connsiteY35" fmla="*/ 343222 h 3809762"/>
              <a:gd name="connsiteX36" fmla="*/ 1854255 w 2489315"/>
              <a:gd name="connsiteY36" fmla="*/ 377544 h 3809762"/>
              <a:gd name="connsiteX37" fmla="*/ 1888583 w 2489315"/>
              <a:gd name="connsiteY37" fmla="*/ 429028 h 3809762"/>
              <a:gd name="connsiteX38" fmla="*/ 1991565 w 2489315"/>
              <a:gd name="connsiteY38" fmla="*/ 531994 h 3809762"/>
              <a:gd name="connsiteX39" fmla="*/ 2025893 w 2489315"/>
              <a:gd name="connsiteY39" fmla="*/ 583477 h 3809762"/>
              <a:gd name="connsiteX40" fmla="*/ 2111712 w 2489315"/>
              <a:gd name="connsiteY40" fmla="*/ 669283 h 3809762"/>
              <a:gd name="connsiteX41" fmla="*/ 2146039 w 2489315"/>
              <a:gd name="connsiteY41" fmla="*/ 720766 h 3809762"/>
              <a:gd name="connsiteX42" fmla="*/ 2197531 w 2489315"/>
              <a:gd name="connsiteY42" fmla="*/ 823733 h 3809762"/>
              <a:gd name="connsiteX43" fmla="*/ 2231858 w 2489315"/>
              <a:gd name="connsiteY43" fmla="*/ 943860 h 3809762"/>
              <a:gd name="connsiteX44" fmla="*/ 2283350 w 2489315"/>
              <a:gd name="connsiteY44" fmla="*/ 1063988 h 3809762"/>
              <a:gd name="connsiteX45" fmla="*/ 2317677 w 2489315"/>
              <a:gd name="connsiteY45" fmla="*/ 1166954 h 3809762"/>
              <a:gd name="connsiteX46" fmla="*/ 2334841 w 2489315"/>
              <a:gd name="connsiteY46" fmla="*/ 1218438 h 3809762"/>
              <a:gd name="connsiteX47" fmla="*/ 2369168 w 2489315"/>
              <a:gd name="connsiteY47" fmla="*/ 1355726 h 3809762"/>
              <a:gd name="connsiteX48" fmla="*/ 2403496 w 2489315"/>
              <a:gd name="connsiteY48" fmla="*/ 1458693 h 3809762"/>
              <a:gd name="connsiteX49" fmla="*/ 2437824 w 2489315"/>
              <a:gd name="connsiteY49" fmla="*/ 1578821 h 3809762"/>
              <a:gd name="connsiteX50" fmla="*/ 2489315 w 2489315"/>
              <a:gd name="connsiteY50" fmla="*/ 1990687 h 3809762"/>
              <a:gd name="connsiteX51" fmla="*/ 2472151 w 2489315"/>
              <a:gd name="connsiteY51" fmla="*/ 2110814 h 3809762"/>
              <a:gd name="connsiteX52" fmla="*/ 2386332 w 2489315"/>
              <a:gd name="connsiteY52" fmla="*/ 2093653 h 3809762"/>
              <a:gd name="connsiteX53" fmla="*/ 2283350 w 2489315"/>
              <a:gd name="connsiteY53" fmla="*/ 2059331 h 3809762"/>
              <a:gd name="connsiteX54" fmla="*/ 1854255 w 2489315"/>
              <a:gd name="connsiteY54" fmla="*/ 2076492 h 3809762"/>
              <a:gd name="connsiteX55" fmla="*/ 1905747 w 2489315"/>
              <a:gd name="connsiteY55" fmla="*/ 2093653 h 3809762"/>
              <a:gd name="connsiteX56" fmla="*/ 1957238 w 2489315"/>
              <a:gd name="connsiteY56" fmla="*/ 2127975 h 3809762"/>
              <a:gd name="connsiteX57" fmla="*/ 2008729 w 2489315"/>
              <a:gd name="connsiteY57" fmla="*/ 2282425 h 3809762"/>
              <a:gd name="connsiteX58" fmla="*/ 2025893 w 2489315"/>
              <a:gd name="connsiteY58" fmla="*/ 2333908 h 3809762"/>
              <a:gd name="connsiteX59" fmla="*/ 2008729 w 2489315"/>
              <a:gd name="connsiteY59" fmla="*/ 2848741 h 3809762"/>
              <a:gd name="connsiteX60" fmla="*/ 1905747 w 2489315"/>
              <a:gd name="connsiteY60" fmla="*/ 3020352 h 3809762"/>
              <a:gd name="connsiteX61" fmla="*/ 1871419 w 2489315"/>
              <a:gd name="connsiteY61" fmla="*/ 3071835 h 3809762"/>
              <a:gd name="connsiteX62" fmla="*/ 1819928 w 2489315"/>
              <a:gd name="connsiteY62" fmla="*/ 3174802 h 3809762"/>
              <a:gd name="connsiteX63" fmla="*/ 1785600 w 2489315"/>
              <a:gd name="connsiteY63" fmla="*/ 3277768 h 3809762"/>
              <a:gd name="connsiteX64" fmla="*/ 1734109 w 2489315"/>
              <a:gd name="connsiteY64" fmla="*/ 3432218 h 3809762"/>
              <a:gd name="connsiteX65" fmla="*/ 1716945 w 2489315"/>
              <a:gd name="connsiteY65" fmla="*/ 3483701 h 3809762"/>
              <a:gd name="connsiteX66" fmla="*/ 1699781 w 2489315"/>
              <a:gd name="connsiteY66" fmla="*/ 3552346 h 3809762"/>
              <a:gd name="connsiteX67" fmla="*/ 1648290 w 2489315"/>
              <a:gd name="connsiteY67" fmla="*/ 3706796 h 3809762"/>
              <a:gd name="connsiteX68" fmla="*/ 1631126 w 2489315"/>
              <a:gd name="connsiteY68" fmla="*/ 3758279 h 3809762"/>
              <a:gd name="connsiteX69" fmla="*/ 1613962 w 2489315"/>
              <a:gd name="connsiteY69" fmla="*/ 3809762 h 3809762"/>
              <a:gd name="connsiteX0" fmla="*/ 327066 w 2472538"/>
              <a:gd name="connsiteY0" fmla="*/ 3723957 h 3809762"/>
              <a:gd name="connsiteX1" fmla="*/ 344230 w 2472538"/>
              <a:gd name="connsiteY1" fmla="*/ 3380735 h 3809762"/>
              <a:gd name="connsiteX2" fmla="*/ 361394 w 2472538"/>
              <a:gd name="connsiteY2" fmla="*/ 3312091 h 3809762"/>
              <a:gd name="connsiteX3" fmla="*/ 395721 w 2472538"/>
              <a:gd name="connsiteY3" fmla="*/ 3209124 h 3809762"/>
              <a:gd name="connsiteX4" fmla="*/ 395721 w 2472538"/>
              <a:gd name="connsiteY4" fmla="*/ 2574164 h 3809762"/>
              <a:gd name="connsiteX5" fmla="*/ 361394 w 2472538"/>
              <a:gd name="connsiteY5" fmla="*/ 2471197 h 3809762"/>
              <a:gd name="connsiteX6" fmla="*/ 309902 w 2472538"/>
              <a:gd name="connsiteY6" fmla="*/ 2282425 h 3809762"/>
              <a:gd name="connsiteX7" fmla="*/ 292739 w 2472538"/>
              <a:gd name="connsiteY7" fmla="*/ 2179459 h 3809762"/>
              <a:gd name="connsiteX8" fmla="*/ 275575 w 2472538"/>
              <a:gd name="connsiteY8" fmla="*/ 2127975 h 3809762"/>
              <a:gd name="connsiteX9" fmla="*/ 241247 w 2472538"/>
              <a:gd name="connsiteY9" fmla="*/ 1973526 h 3809762"/>
              <a:gd name="connsiteX10" fmla="*/ 224084 w 2472538"/>
              <a:gd name="connsiteY10" fmla="*/ 1904881 h 3809762"/>
              <a:gd name="connsiteX11" fmla="*/ 206920 w 2472538"/>
              <a:gd name="connsiteY11" fmla="*/ 1853398 h 3809762"/>
              <a:gd name="connsiteX12" fmla="*/ 189756 w 2472538"/>
              <a:gd name="connsiteY12" fmla="*/ 1767593 h 3809762"/>
              <a:gd name="connsiteX13" fmla="*/ 172592 w 2472538"/>
              <a:gd name="connsiteY13" fmla="*/ 1578821 h 3809762"/>
              <a:gd name="connsiteX14" fmla="*/ 155429 w 2472538"/>
              <a:gd name="connsiteY14" fmla="*/ 1527337 h 3809762"/>
              <a:gd name="connsiteX15" fmla="*/ 52446 w 2472538"/>
              <a:gd name="connsiteY15" fmla="*/ 1063989 h 3809762"/>
              <a:gd name="connsiteX16" fmla="*/ 35282 w 2472538"/>
              <a:gd name="connsiteY16" fmla="*/ 892377 h 3809762"/>
              <a:gd name="connsiteX17" fmla="*/ 955 w 2472538"/>
              <a:gd name="connsiteY17" fmla="*/ 737928 h 3809762"/>
              <a:gd name="connsiteX18" fmla="*/ 955 w 2472538"/>
              <a:gd name="connsiteY18" fmla="*/ 652122 h 3809762"/>
              <a:gd name="connsiteX19" fmla="*/ 52446 w 2472538"/>
              <a:gd name="connsiteY19" fmla="*/ 360383 h 3809762"/>
              <a:gd name="connsiteX20" fmla="*/ 103937 w 2472538"/>
              <a:gd name="connsiteY20" fmla="*/ 308900 h 3809762"/>
              <a:gd name="connsiteX21" fmla="*/ 189756 w 2472538"/>
              <a:gd name="connsiteY21" fmla="*/ 205933 h 3809762"/>
              <a:gd name="connsiteX22" fmla="*/ 344230 w 2472538"/>
              <a:gd name="connsiteY22" fmla="*/ 120128 h 3809762"/>
              <a:gd name="connsiteX23" fmla="*/ 395721 w 2472538"/>
              <a:gd name="connsiteY23" fmla="*/ 85806 h 3809762"/>
              <a:gd name="connsiteX24" fmla="*/ 447213 w 2472538"/>
              <a:gd name="connsiteY24" fmla="*/ 68645 h 3809762"/>
              <a:gd name="connsiteX25" fmla="*/ 601687 w 2472538"/>
              <a:gd name="connsiteY25" fmla="*/ 34323 h 3809762"/>
              <a:gd name="connsiteX26" fmla="*/ 653178 w 2472538"/>
              <a:gd name="connsiteY26" fmla="*/ 17162 h 3809762"/>
              <a:gd name="connsiteX27" fmla="*/ 841979 w 2472538"/>
              <a:gd name="connsiteY27" fmla="*/ 0 h 3809762"/>
              <a:gd name="connsiteX28" fmla="*/ 1305401 w 2472538"/>
              <a:gd name="connsiteY28" fmla="*/ 34323 h 3809762"/>
              <a:gd name="connsiteX29" fmla="*/ 1356893 w 2472538"/>
              <a:gd name="connsiteY29" fmla="*/ 51484 h 3809762"/>
              <a:gd name="connsiteX30" fmla="*/ 1511367 w 2472538"/>
              <a:gd name="connsiteY30" fmla="*/ 154450 h 3809762"/>
              <a:gd name="connsiteX31" fmla="*/ 1562858 w 2472538"/>
              <a:gd name="connsiteY31" fmla="*/ 188772 h 3809762"/>
              <a:gd name="connsiteX32" fmla="*/ 1614349 w 2472538"/>
              <a:gd name="connsiteY32" fmla="*/ 205933 h 3809762"/>
              <a:gd name="connsiteX33" fmla="*/ 1631513 w 2472538"/>
              <a:gd name="connsiteY33" fmla="*/ 257417 h 3809762"/>
              <a:gd name="connsiteX34" fmla="*/ 1683004 w 2472538"/>
              <a:gd name="connsiteY34" fmla="*/ 274578 h 3809762"/>
              <a:gd name="connsiteX35" fmla="*/ 1785987 w 2472538"/>
              <a:gd name="connsiteY35" fmla="*/ 343222 h 3809762"/>
              <a:gd name="connsiteX36" fmla="*/ 1837478 w 2472538"/>
              <a:gd name="connsiteY36" fmla="*/ 377544 h 3809762"/>
              <a:gd name="connsiteX37" fmla="*/ 1871806 w 2472538"/>
              <a:gd name="connsiteY37" fmla="*/ 429028 h 3809762"/>
              <a:gd name="connsiteX38" fmla="*/ 1974788 w 2472538"/>
              <a:gd name="connsiteY38" fmla="*/ 531994 h 3809762"/>
              <a:gd name="connsiteX39" fmla="*/ 2009116 w 2472538"/>
              <a:gd name="connsiteY39" fmla="*/ 583477 h 3809762"/>
              <a:gd name="connsiteX40" fmla="*/ 2094935 w 2472538"/>
              <a:gd name="connsiteY40" fmla="*/ 669283 h 3809762"/>
              <a:gd name="connsiteX41" fmla="*/ 2129262 w 2472538"/>
              <a:gd name="connsiteY41" fmla="*/ 720766 h 3809762"/>
              <a:gd name="connsiteX42" fmla="*/ 2180754 w 2472538"/>
              <a:gd name="connsiteY42" fmla="*/ 823733 h 3809762"/>
              <a:gd name="connsiteX43" fmla="*/ 2215081 w 2472538"/>
              <a:gd name="connsiteY43" fmla="*/ 943860 h 3809762"/>
              <a:gd name="connsiteX44" fmla="*/ 2266573 w 2472538"/>
              <a:gd name="connsiteY44" fmla="*/ 1063988 h 3809762"/>
              <a:gd name="connsiteX45" fmla="*/ 2300900 w 2472538"/>
              <a:gd name="connsiteY45" fmla="*/ 1166954 h 3809762"/>
              <a:gd name="connsiteX46" fmla="*/ 2318064 w 2472538"/>
              <a:gd name="connsiteY46" fmla="*/ 1218438 h 3809762"/>
              <a:gd name="connsiteX47" fmla="*/ 2352391 w 2472538"/>
              <a:gd name="connsiteY47" fmla="*/ 1355726 h 3809762"/>
              <a:gd name="connsiteX48" fmla="*/ 2386719 w 2472538"/>
              <a:gd name="connsiteY48" fmla="*/ 1458693 h 3809762"/>
              <a:gd name="connsiteX49" fmla="*/ 2421047 w 2472538"/>
              <a:gd name="connsiteY49" fmla="*/ 1578821 h 3809762"/>
              <a:gd name="connsiteX50" fmla="*/ 2472538 w 2472538"/>
              <a:gd name="connsiteY50" fmla="*/ 1990687 h 3809762"/>
              <a:gd name="connsiteX51" fmla="*/ 2455374 w 2472538"/>
              <a:gd name="connsiteY51" fmla="*/ 2110814 h 3809762"/>
              <a:gd name="connsiteX52" fmla="*/ 2369555 w 2472538"/>
              <a:gd name="connsiteY52" fmla="*/ 2093653 h 3809762"/>
              <a:gd name="connsiteX53" fmla="*/ 2266573 w 2472538"/>
              <a:gd name="connsiteY53" fmla="*/ 2059331 h 3809762"/>
              <a:gd name="connsiteX54" fmla="*/ 1837478 w 2472538"/>
              <a:gd name="connsiteY54" fmla="*/ 2076492 h 3809762"/>
              <a:gd name="connsiteX55" fmla="*/ 1888970 w 2472538"/>
              <a:gd name="connsiteY55" fmla="*/ 2093653 h 3809762"/>
              <a:gd name="connsiteX56" fmla="*/ 1940461 w 2472538"/>
              <a:gd name="connsiteY56" fmla="*/ 2127975 h 3809762"/>
              <a:gd name="connsiteX57" fmla="*/ 1991952 w 2472538"/>
              <a:gd name="connsiteY57" fmla="*/ 2282425 h 3809762"/>
              <a:gd name="connsiteX58" fmla="*/ 2009116 w 2472538"/>
              <a:gd name="connsiteY58" fmla="*/ 2333908 h 3809762"/>
              <a:gd name="connsiteX59" fmla="*/ 1991952 w 2472538"/>
              <a:gd name="connsiteY59" fmla="*/ 2848741 h 3809762"/>
              <a:gd name="connsiteX60" fmla="*/ 1888970 w 2472538"/>
              <a:gd name="connsiteY60" fmla="*/ 3020352 h 3809762"/>
              <a:gd name="connsiteX61" fmla="*/ 1854642 w 2472538"/>
              <a:gd name="connsiteY61" fmla="*/ 3071835 h 3809762"/>
              <a:gd name="connsiteX62" fmla="*/ 1803151 w 2472538"/>
              <a:gd name="connsiteY62" fmla="*/ 3174802 h 3809762"/>
              <a:gd name="connsiteX63" fmla="*/ 1768823 w 2472538"/>
              <a:gd name="connsiteY63" fmla="*/ 3277768 h 3809762"/>
              <a:gd name="connsiteX64" fmla="*/ 1717332 w 2472538"/>
              <a:gd name="connsiteY64" fmla="*/ 3432218 h 3809762"/>
              <a:gd name="connsiteX65" fmla="*/ 1700168 w 2472538"/>
              <a:gd name="connsiteY65" fmla="*/ 3483701 h 3809762"/>
              <a:gd name="connsiteX66" fmla="*/ 1683004 w 2472538"/>
              <a:gd name="connsiteY66" fmla="*/ 3552346 h 3809762"/>
              <a:gd name="connsiteX67" fmla="*/ 1631513 w 2472538"/>
              <a:gd name="connsiteY67" fmla="*/ 3706796 h 3809762"/>
              <a:gd name="connsiteX68" fmla="*/ 1614349 w 2472538"/>
              <a:gd name="connsiteY68" fmla="*/ 3758279 h 3809762"/>
              <a:gd name="connsiteX69" fmla="*/ 1597185 w 2472538"/>
              <a:gd name="connsiteY69" fmla="*/ 3809762 h 380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472538" h="3809762">
                <a:moveTo>
                  <a:pt x="327066" y="3723957"/>
                </a:moveTo>
                <a:cubicBezTo>
                  <a:pt x="332787" y="3609550"/>
                  <a:pt x="334716" y="3494889"/>
                  <a:pt x="344230" y="3380735"/>
                </a:cubicBezTo>
                <a:cubicBezTo>
                  <a:pt x="346189" y="3357231"/>
                  <a:pt x="354616" y="3334682"/>
                  <a:pt x="361394" y="3312091"/>
                </a:cubicBezTo>
                <a:cubicBezTo>
                  <a:pt x="371792" y="3277438"/>
                  <a:pt x="395721" y="3209124"/>
                  <a:pt x="395721" y="3209124"/>
                </a:cubicBezTo>
                <a:cubicBezTo>
                  <a:pt x="412509" y="2940558"/>
                  <a:pt x="427580" y="2860855"/>
                  <a:pt x="395721" y="2574164"/>
                </a:cubicBezTo>
                <a:cubicBezTo>
                  <a:pt x="391725" y="2538206"/>
                  <a:pt x="370170" y="2506296"/>
                  <a:pt x="361394" y="2471197"/>
                </a:cubicBezTo>
                <a:cubicBezTo>
                  <a:pt x="322678" y="2316359"/>
                  <a:pt x="341985" y="2378658"/>
                  <a:pt x="309902" y="2282425"/>
                </a:cubicBezTo>
                <a:cubicBezTo>
                  <a:pt x="304181" y="2248103"/>
                  <a:pt x="300288" y="2213426"/>
                  <a:pt x="292739" y="2179459"/>
                </a:cubicBezTo>
                <a:cubicBezTo>
                  <a:pt x="288814" y="2161800"/>
                  <a:pt x="280545" y="2145369"/>
                  <a:pt x="275575" y="2127975"/>
                </a:cubicBezTo>
                <a:cubicBezTo>
                  <a:pt x="254647" y="2054739"/>
                  <a:pt x="258942" y="2053143"/>
                  <a:pt x="241247" y="1973526"/>
                </a:cubicBezTo>
                <a:cubicBezTo>
                  <a:pt x="236130" y="1950502"/>
                  <a:pt x="230564" y="1927559"/>
                  <a:pt x="224084" y="1904881"/>
                </a:cubicBezTo>
                <a:cubicBezTo>
                  <a:pt x="219114" y="1887488"/>
                  <a:pt x="211308" y="1870947"/>
                  <a:pt x="206920" y="1853398"/>
                </a:cubicBezTo>
                <a:cubicBezTo>
                  <a:pt x="199844" y="1825101"/>
                  <a:pt x="195477" y="1796195"/>
                  <a:pt x="189756" y="1767593"/>
                </a:cubicBezTo>
                <a:cubicBezTo>
                  <a:pt x="184035" y="1704669"/>
                  <a:pt x="181529" y="1641369"/>
                  <a:pt x="172592" y="1578821"/>
                </a:cubicBezTo>
                <a:cubicBezTo>
                  <a:pt x="170033" y="1560913"/>
                  <a:pt x="175453" y="1613142"/>
                  <a:pt x="155429" y="1527337"/>
                </a:cubicBezTo>
                <a:cubicBezTo>
                  <a:pt x="135405" y="1441532"/>
                  <a:pt x="72470" y="1169816"/>
                  <a:pt x="52446" y="1063989"/>
                </a:cubicBezTo>
                <a:cubicBezTo>
                  <a:pt x="32422" y="958162"/>
                  <a:pt x="43864" y="946720"/>
                  <a:pt x="35282" y="892377"/>
                </a:cubicBezTo>
                <a:cubicBezTo>
                  <a:pt x="26700" y="838034"/>
                  <a:pt x="6676" y="777970"/>
                  <a:pt x="955" y="737928"/>
                </a:cubicBezTo>
                <a:cubicBezTo>
                  <a:pt x="-4766" y="697886"/>
                  <a:pt x="17815" y="719553"/>
                  <a:pt x="955" y="652122"/>
                </a:cubicBezTo>
                <a:cubicBezTo>
                  <a:pt x="2425" y="635950"/>
                  <a:pt x="8996" y="403826"/>
                  <a:pt x="52446" y="360383"/>
                </a:cubicBezTo>
                <a:cubicBezTo>
                  <a:pt x="69610" y="343222"/>
                  <a:pt x="88397" y="327544"/>
                  <a:pt x="103937" y="308900"/>
                </a:cubicBezTo>
                <a:cubicBezTo>
                  <a:pt x="156130" y="246279"/>
                  <a:pt x="118502" y="261344"/>
                  <a:pt x="189756" y="205933"/>
                </a:cubicBezTo>
                <a:cubicBezTo>
                  <a:pt x="384571" y="54433"/>
                  <a:pt x="219931" y="182268"/>
                  <a:pt x="344230" y="120128"/>
                </a:cubicBezTo>
                <a:cubicBezTo>
                  <a:pt x="362680" y="110904"/>
                  <a:pt x="377271" y="95030"/>
                  <a:pt x="395721" y="85806"/>
                </a:cubicBezTo>
                <a:cubicBezTo>
                  <a:pt x="411904" y="77716"/>
                  <a:pt x="429661" y="73032"/>
                  <a:pt x="447213" y="68645"/>
                </a:cubicBezTo>
                <a:cubicBezTo>
                  <a:pt x="498386" y="55854"/>
                  <a:pt x="550514" y="47114"/>
                  <a:pt x="601687" y="34323"/>
                </a:cubicBezTo>
                <a:cubicBezTo>
                  <a:pt x="619239" y="29936"/>
                  <a:pt x="635268" y="19720"/>
                  <a:pt x="653178" y="17162"/>
                </a:cubicBezTo>
                <a:cubicBezTo>
                  <a:pt x="715736" y="8226"/>
                  <a:pt x="779045" y="5721"/>
                  <a:pt x="841979" y="0"/>
                </a:cubicBezTo>
                <a:cubicBezTo>
                  <a:pt x="973678" y="6584"/>
                  <a:pt x="1160815" y="5411"/>
                  <a:pt x="1305401" y="34323"/>
                </a:cubicBezTo>
                <a:cubicBezTo>
                  <a:pt x="1323142" y="37871"/>
                  <a:pt x="1339729" y="45764"/>
                  <a:pt x="1356893" y="51484"/>
                </a:cubicBezTo>
                <a:lnTo>
                  <a:pt x="1511367" y="154450"/>
                </a:lnTo>
                <a:cubicBezTo>
                  <a:pt x="1528531" y="165891"/>
                  <a:pt x="1543289" y="182250"/>
                  <a:pt x="1562858" y="188772"/>
                </a:cubicBezTo>
                <a:lnTo>
                  <a:pt x="1614349" y="205933"/>
                </a:lnTo>
                <a:cubicBezTo>
                  <a:pt x="1620070" y="223094"/>
                  <a:pt x="1618721" y="244626"/>
                  <a:pt x="1631513" y="257417"/>
                </a:cubicBezTo>
                <a:cubicBezTo>
                  <a:pt x="1644307" y="270209"/>
                  <a:pt x="1667188" y="265793"/>
                  <a:pt x="1683004" y="274578"/>
                </a:cubicBezTo>
                <a:cubicBezTo>
                  <a:pt x="1719068" y="294611"/>
                  <a:pt x="1751659" y="320341"/>
                  <a:pt x="1785987" y="343222"/>
                </a:cubicBezTo>
                <a:lnTo>
                  <a:pt x="1837478" y="377544"/>
                </a:lnTo>
                <a:cubicBezTo>
                  <a:pt x="1848921" y="394705"/>
                  <a:pt x="1858101" y="413613"/>
                  <a:pt x="1871806" y="429028"/>
                </a:cubicBezTo>
                <a:cubicBezTo>
                  <a:pt x="1904059" y="465307"/>
                  <a:pt x="1947858" y="491606"/>
                  <a:pt x="1974788" y="531994"/>
                </a:cubicBezTo>
                <a:cubicBezTo>
                  <a:pt x="1986231" y="549155"/>
                  <a:pt x="1995532" y="567955"/>
                  <a:pt x="2009116" y="583477"/>
                </a:cubicBezTo>
                <a:cubicBezTo>
                  <a:pt x="2035756" y="613918"/>
                  <a:pt x="2072494" y="635626"/>
                  <a:pt x="2094935" y="669283"/>
                </a:cubicBezTo>
                <a:lnTo>
                  <a:pt x="2129262" y="720766"/>
                </a:lnTo>
                <a:cubicBezTo>
                  <a:pt x="2171595" y="890067"/>
                  <a:pt x="2115173" y="714447"/>
                  <a:pt x="2180754" y="823733"/>
                </a:cubicBezTo>
                <a:cubicBezTo>
                  <a:pt x="2191975" y="842432"/>
                  <a:pt x="2211002" y="929585"/>
                  <a:pt x="2215081" y="943860"/>
                </a:cubicBezTo>
                <a:cubicBezTo>
                  <a:pt x="2242708" y="1040538"/>
                  <a:pt x="2220800" y="949573"/>
                  <a:pt x="2266573" y="1063988"/>
                </a:cubicBezTo>
                <a:cubicBezTo>
                  <a:pt x="2280011" y="1097579"/>
                  <a:pt x="2289458" y="1132632"/>
                  <a:pt x="2300900" y="1166954"/>
                </a:cubicBezTo>
                <a:cubicBezTo>
                  <a:pt x="2306621" y="1184115"/>
                  <a:pt x="2313676" y="1200888"/>
                  <a:pt x="2318064" y="1218438"/>
                </a:cubicBezTo>
                <a:cubicBezTo>
                  <a:pt x="2329506" y="1264201"/>
                  <a:pt x="2337472" y="1310976"/>
                  <a:pt x="2352391" y="1355726"/>
                </a:cubicBezTo>
                <a:lnTo>
                  <a:pt x="2386719" y="1458693"/>
                </a:lnTo>
                <a:cubicBezTo>
                  <a:pt x="2401897" y="1504221"/>
                  <a:pt x="2411810" y="1529566"/>
                  <a:pt x="2421047" y="1578821"/>
                </a:cubicBezTo>
                <a:cubicBezTo>
                  <a:pt x="2462134" y="1797919"/>
                  <a:pt x="2454113" y="1769625"/>
                  <a:pt x="2472538" y="1990687"/>
                </a:cubicBezTo>
                <a:cubicBezTo>
                  <a:pt x="2466817" y="2030729"/>
                  <a:pt x="2483978" y="2082215"/>
                  <a:pt x="2455374" y="2110814"/>
                </a:cubicBezTo>
                <a:cubicBezTo>
                  <a:pt x="2434744" y="2131440"/>
                  <a:pt x="2397700" y="2101328"/>
                  <a:pt x="2369555" y="2093653"/>
                </a:cubicBezTo>
                <a:cubicBezTo>
                  <a:pt x="2334646" y="2084134"/>
                  <a:pt x="2266573" y="2059331"/>
                  <a:pt x="2266573" y="2059331"/>
                </a:cubicBezTo>
                <a:cubicBezTo>
                  <a:pt x="2123541" y="2065051"/>
                  <a:pt x="1980036" y="2063534"/>
                  <a:pt x="1837478" y="2076492"/>
                </a:cubicBezTo>
                <a:cubicBezTo>
                  <a:pt x="1819460" y="2078130"/>
                  <a:pt x="1872787" y="2085563"/>
                  <a:pt x="1888970" y="2093653"/>
                </a:cubicBezTo>
                <a:cubicBezTo>
                  <a:pt x="1907420" y="2102877"/>
                  <a:pt x="1923297" y="2116534"/>
                  <a:pt x="1940461" y="2127975"/>
                </a:cubicBezTo>
                <a:lnTo>
                  <a:pt x="1991952" y="2282425"/>
                </a:lnTo>
                <a:lnTo>
                  <a:pt x="2009116" y="2333908"/>
                </a:lnTo>
                <a:cubicBezTo>
                  <a:pt x="2003395" y="2505519"/>
                  <a:pt x="2007046" y="2677699"/>
                  <a:pt x="1991952" y="2848741"/>
                </a:cubicBezTo>
                <a:cubicBezTo>
                  <a:pt x="1989268" y="2879151"/>
                  <a:pt x="1891041" y="3017246"/>
                  <a:pt x="1888970" y="3020352"/>
                </a:cubicBezTo>
                <a:lnTo>
                  <a:pt x="1854642" y="3071835"/>
                </a:lnTo>
                <a:cubicBezTo>
                  <a:pt x="1792048" y="3259587"/>
                  <a:pt x="1891874" y="2975208"/>
                  <a:pt x="1803151" y="3174802"/>
                </a:cubicBezTo>
                <a:cubicBezTo>
                  <a:pt x="1788455" y="3207862"/>
                  <a:pt x="1780266" y="3243446"/>
                  <a:pt x="1768823" y="3277768"/>
                </a:cubicBezTo>
                <a:lnTo>
                  <a:pt x="1717332" y="3432218"/>
                </a:lnTo>
                <a:cubicBezTo>
                  <a:pt x="1711611" y="3449379"/>
                  <a:pt x="1704556" y="3466152"/>
                  <a:pt x="1700168" y="3483701"/>
                </a:cubicBezTo>
                <a:cubicBezTo>
                  <a:pt x="1694447" y="3506583"/>
                  <a:pt x="1689782" y="3529755"/>
                  <a:pt x="1683004" y="3552346"/>
                </a:cubicBezTo>
                <a:cubicBezTo>
                  <a:pt x="1683002" y="3552353"/>
                  <a:pt x="1640096" y="3681052"/>
                  <a:pt x="1631513" y="3706796"/>
                </a:cubicBezTo>
                <a:lnTo>
                  <a:pt x="1614349" y="3758279"/>
                </a:lnTo>
                <a:lnTo>
                  <a:pt x="1597185" y="3809762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633415-17F3-C925-88C1-60188F65FEAA}"/>
              </a:ext>
            </a:extLst>
          </p:cNvPr>
          <p:cNvCxnSpPr/>
          <p:nvPr/>
        </p:nvCxnSpPr>
        <p:spPr>
          <a:xfrm flipH="1" flipV="1">
            <a:off x="2523074" y="3844082"/>
            <a:ext cx="617896" cy="171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reeform 10">
            <a:extLst>
              <a:ext uri="{FF2B5EF4-FFF2-40B4-BE49-F238E27FC236}">
                <a16:creationId xmlns:a16="http://schemas.microsoft.com/office/drawing/2014/main" id="{EAB4B1B0-5746-944E-736F-5DCF427B13EB}"/>
              </a:ext>
            </a:extLst>
          </p:cNvPr>
          <p:cNvSpPr/>
          <p:nvPr/>
        </p:nvSpPr>
        <p:spPr>
          <a:xfrm>
            <a:off x="2746203" y="2020846"/>
            <a:ext cx="126459" cy="137984"/>
          </a:xfrm>
          <a:custGeom>
            <a:avLst/>
            <a:gdLst>
              <a:gd name="connsiteX0" fmla="*/ 102983 w 126459"/>
              <a:gd name="connsiteY0" fmla="*/ 124288 h 137984"/>
              <a:gd name="connsiteX1" fmla="*/ 34328 w 126459"/>
              <a:gd name="connsiteY1" fmla="*/ 4161 h 137984"/>
              <a:gd name="connsiteX2" fmla="*/ 0 w 126459"/>
              <a:gd name="connsiteY2" fmla="*/ 55644 h 137984"/>
              <a:gd name="connsiteX3" fmla="*/ 17164 w 126459"/>
              <a:gd name="connsiteY3" fmla="*/ 124288 h 137984"/>
              <a:gd name="connsiteX4" fmla="*/ 102983 w 126459"/>
              <a:gd name="connsiteY4" fmla="*/ 55644 h 13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459" h="137984">
                <a:moveTo>
                  <a:pt x="102983" y="124288"/>
                </a:moveTo>
                <a:cubicBezTo>
                  <a:pt x="101467" y="115191"/>
                  <a:pt x="109147" y="-25762"/>
                  <a:pt x="34328" y="4161"/>
                </a:cubicBezTo>
                <a:cubicBezTo>
                  <a:pt x="15177" y="11820"/>
                  <a:pt x="11443" y="38483"/>
                  <a:pt x="0" y="55644"/>
                </a:cubicBezTo>
                <a:cubicBezTo>
                  <a:pt x="5721" y="78525"/>
                  <a:pt x="-5515" y="117809"/>
                  <a:pt x="17164" y="124288"/>
                </a:cubicBezTo>
                <a:cubicBezTo>
                  <a:pt x="173853" y="169049"/>
                  <a:pt x="121635" y="92942"/>
                  <a:pt x="102983" y="5564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095F132-C2B7-0484-C5D2-5E288EB382B9}"/>
              </a:ext>
            </a:extLst>
          </p:cNvPr>
          <p:cNvGrpSpPr/>
          <p:nvPr/>
        </p:nvGrpSpPr>
        <p:grpSpPr>
          <a:xfrm>
            <a:off x="1664885" y="1476832"/>
            <a:ext cx="429092" cy="697517"/>
            <a:chOff x="4479745" y="1252759"/>
            <a:chExt cx="652224" cy="137288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B8C27E3-BEBF-97A1-26B3-15700225AFF1}"/>
                </a:ext>
              </a:extLst>
            </p:cNvPr>
            <p:cNvCxnSpPr/>
            <p:nvPr/>
          </p:nvCxnSpPr>
          <p:spPr>
            <a:xfrm>
              <a:off x="4479745" y="1510176"/>
              <a:ext cx="0" cy="9266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3E42CE8-FE4E-F348-B971-4B29A976DE34}"/>
                </a:ext>
              </a:extLst>
            </p:cNvPr>
            <p:cNvCxnSpPr/>
            <p:nvPr/>
          </p:nvCxnSpPr>
          <p:spPr>
            <a:xfrm>
              <a:off x="4805856" y="1252759"/>
              <a:ext cx="17164" cy="5800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0C03C85-225F-E0D7-6BD3-C1CD6FE8B6A3}"/>
                </a:ext>
              </a:extLst>
            </p:cNvPr>
            <p:cNvCxnSpPr/>
            <p:nvPr/>
          </p:nvCxnSpPr>
          <p:spPr>
            <a:xfrm flipV="1">
              <a:off x="4496908" y="1252759"/>
              <a:ext cx="308948" cy="2574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50857C8-C278-5742-2EAA-7CE213D1C5C7}"/>
                </a:ext>
              </a:extLst>
            </p:cNvPr>
            <p:cNvCxnSpPr/>
            <p:nvPr/>
          </p:nvCxnSpPr>
          <p:spPr>
            <a:xfrm flipV="1">
              <a:off x="4496908" y="1832771"/>
              <a:ext cx="308948" cy="2608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247BFE8-B63C-3B2F-52FF-A794CA61D9E4}"/>
                </a:ext>
              </a:extLst>
            </p:cNvPr>
            <p:cNvCxnSpPr/>
            <p:nvPr/>
          </p:nvCxnSpPr>
          <p:spPr>
            <a:xfrm>
              <a:off x="4823020" y="1832771"/>
              <a:ext cx="308948" cy="2608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F776EC3-E5A6-404E-2A38-8CAC942FFC7E}"/>
                </a:ext>
              </a:extLst>
            </p:cNvPr>
            <p:cNvCxnSpPr/>
            <p:nvPr/>
          </p:nvCxnSpPr>
          <p:spPr>
            <a:xfrm>
              <a:off x="4479745" y="2093653"/>
              <a:ext cx="394767" cy="2230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E03AE64-FF59-D47D-E387-991912CCFD79}"/>
                </a:ext>
              </a:extLst>
            </p:cNvPr>
            <p:cNvCxnSpPr/>
            <p:nvPr/>
          </p:nvCxnSpPr>
          <p:spPr>
            <a:xfrm flipH="1">
              <a:off x="4823020" y="2093653"/>
              <a:ext cx="308949" cy="2230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14D12CF-B7E8-64D3-2BA3-23EB1776646B}"/>
                </a:ext>
              </a:extLst>
            </p:cNvPr>
            <p:cNvCxnSpPr/>
            <p:nvPr/>
          </p:nvCxnSpPr>
          <p:spPr>
            <a:xfrm>
              <a:off x="4874512" y="2316747"/>
              <a:ext cx="0" cy="3089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7DC9FFB-7E1A-F949-943C-F90BAE0A00C2}"/>
                </a:ext>
              </a:extLst>
            </p:cNvPr>
            <p:cNvCxnSpPr/>
            <p:nvPr/>
          </p:nvCxnSpPr>
          <p:spPr>
            <a:xfrm>
              <a:off x="5131968" y="2093653"/>
              <a:ext cx="0" cy="3432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6BF94A9-A079-234C-EFF7-B04F0550836C}"/>
                </a:ext>
              </a:extLst>
            </p:cNvPr>
            <p:cNvCxnSpPr/>
            <p:nvPr/>
          </p:nvCxnSpPr>
          <p:spPr>
            <a:xfrm flipV="1">
              <a:off x="4805856" y="2316747"/>
              <a:ext cx="0" cy="1201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4">
            <a:extLst>
              <a:ext uri="{FF2B5EF4-FFF2-40B4-BE49-F238E27FC236}">
                <a16:creationId xmlns:a16="http://schemas.microsoft.com/office/drawing/2014/main" id="{E8BA56AA-7C05-7080-2F6B-FAC3EAC63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67052"/>
            <a:ext cx="9144000" cy="584776"/>
          </a:xfrm>
          <a:prstGeom prst="rect">
            <a:avLst/>
          </a:prstGeom>
          <a:solidFill>
            <a:schemeClr val="tx1">
              <a:alpha val="10196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3200" dirty="0"/>
              <a:t>Plato’s “forms” are the foundation for </a:t>
            </a:r>
            <a:r>
              <a:rPr lang="en-US" sz="3200" dirty="0" err="1"/>
              <a:t>relationalism</a:t>
            </a:r>
            <a:endParaRPr lang="en-US" sz="3200" baseline="-25000" dirty="0"/>
          </a:p>
        </p:txBody>
      </p:sp>
      <p:pic>
        <p:nvPicPr>
          <p:cNvPr id="2" name="Picture 1" descr="A cartoon of a chair with a light coming out of it&#10;&#10;AI-generated content may be incorrect.">
            <a:extLst>
              <a:ext uri="{FF2B5EF4-FFF2-40B4-BE49-F238E27FC236}">
                <a16:creationId xmlns:a16="http://schemas.microsoft.com/office/drawing/2014/main" id="{3301B686-9F7B-0CD4-69F6-80ACE0A5C3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438" t="33391" r="42294" b="43753"/>
          <a:stretch>
            <a:fillRect/>
          </a:stretch>
        </p:blipFill>
        <p:spPr>
          <a:xfrm>
            <a:off x="4833257" y="1552241"/>
            <a:ext cx="2035199" cy="2337201"/>
          </a:xfrm>
          <a:prstGeom prst="rect">
            <a:avLst/>
          </a:prstGeom>
          <a:effectLst>
            <a:outerShdw blurRad="937947" sx="143650" sy="143650" algn="ctr" rotWithShape="0">
              <a:srgbClr val="FFC000">
                <a:alpha val="57747"/>
              </a:srgbClr>
            </a:outerShdw>
            <a:softEdge rad="624268"/>
          </a:effectLst>
        </p:spPr>
      </p:pic>
    </p:spTree>
    <p:extLst>
      <p:ext uri="{BB962C8B-B14F-4D97-AF65-F5344CB8AC3E}">
        <p14:creationId xmlns:p14="http://schemas.microsoft.com/office/powerpoint/2010/main" val="170801107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7.40741E-7 L 0.14965 -0.2097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3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9EC2B-B5C8-BC51-4F36-DA0D932AE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1576A189-62FE-C5C0-A117-97ABDD51C251}"/>
              </a:ext>
            </a:extLst>
          </p:cNvPr>
          <p:cNvSpPr/>
          <p:nvPr/>
        </p:nvSpPr>
        <p:spPr>
          <a:xfrm>
            <a:off x="1131855" y="1184113"/>
            <a:ext cx="2472538" cy="3809762"/>
          </a:xfrm>
          <a:custGeom>
            <a:avLst/>
            <a:gdLst>
              <a:gd name="connsiteX0" fmla="*/ 326111 w 2471583"/>
              <a:gd name="connsiteY0" fmla="*/ 3723957 h 3809762"/>
              <a:gd name="connsiteX1" fmla="*/ 343275 w 2471583"/>
              <a:gd name="connsiteY1" fmla="*/ 3380735 h 3809762"/>
              <a:gd name="connsiteX2" fmla="*/ 360439 w 2471583"/>
              <a:gd name="connsiteY2" fmla="*/ 3312091 h 3809762"/>
              <a:gd name="connsiteX3" fmla="*/ 394766 w 2471583"/>
              <a:gd name="connsiteY3" fmla="*/ 3209124 h 3809762"/>
              <a:gd name="connsiteX4" fmla="*/ 394766 w 2471583"/>
              <a:gd name="connsiteY4" fmla="*/ 2574164 h 3809762"/>
              <a:gd name="connsiteX5" fmla="*/ 360439 w 2471583"/>
              <a:gd name="connsiteY5" fmla="*/ 2471197 h 3809762"/>
              <a:gd name="connsiteX6" fmla="*/ 308947 w 2471583"/>
              <a:gd name="connsiteY6" fmla="*/ 2282425 h 3809762"/>
              <a:gd name="connsiteX7" fmla="*/ 291784 w 2471583"/>
              <a:gd name="connsiteY7" fmla="*/ 2179459 h 3809762"/>
              <a:gd name="connsiteX8" fmla="*/ 274620 w 2471583"/>
              <a:gd name="connsiteY8" fmla="*/ 2127975 h 3809762"/>
              <a:gd name="connsiteX9" fmla="*/ 240292 w 2471583"/>
              <a:gd name="connsiteY9" fmla="*/ 1973526 h 3809762"/>
              <a:gd name="connsiteX10" fmla="*/ 223129 w 2471583"/>
              <a:gd name="connsiteY10" fmla="*/ 1904881 h 3809762"/>
              <a:gd name="connsiteX11" fmla="*/ 205965 w 2471583"/>
              <a:gd name="connsiteY11" fmla="*/ 1853398 h 3809762"/>
              <a:gd name="connsiteX12" fmla="*/ 188801 w 2471583"/>
              <a:gd name="connsiteY12" fmla="*/ 1767593 h 3809762"/>
              <a:gd name="connsiteX13" fmla="*/ 171637 w 2471583"/>
              <a:gd name="connsiteY13" fmla="*/ 1578821 h 3809762"/>
              <a:gd name="connsiteX14" fmla="*/ 154474 w 2471583"/>
              <a:gd name="connsiteY14" fmla="*/ 1527337 h 3809762"/>
              <a:gd name="connsiteX15" fmla="*/ 137310 w 2471583"/>
              <a:gd name="connsiteY15" fmla="*/ 995344 h 3809762"/>
              <a:gd name="connsiteX16" fmla="*/ 85818 w 2471583"/>
              <a:gd name="connsiteY16" fmla="*/ 892377 h 3809762"/>
              <a:gd name="connsiteX17" fmla="*/ 51491 w 2471583"/>
              <a:gd name="connsiteY17" fmla="*/ 823733 h 3809762"/>
              <a:gd name="connsiteX18" fmla="*/ 0 w 2471583"/>
              <a:gd name="connsiteY18" fmla="*/ 652122 h 3809762"/>
              <a:gd name="connsiteX19" fmla="*/ 51491 w 2471583"/>
              <a:gd name="connsiteY19" fmla="*/ 360383 h 3809762"/>
              <a:gd name="connsiteX20" fmla="*/ 102982 w 2471583"/>
              <a:gd name="connsiteY20" fmla="*/ 308900 h 3809762"/>
              <a:gd name="connsiteX21" fmla="*/ 188801 w 2471583"/>
              <a:gd name="connsiteY21" fmla="*/ 205933 h 3809762"/>
              <a:gd name="connsiteX22" fmla="*/ 343275 w 2471583"/>
              <a:gd name="connsiteY22" fmla="*/ 120128 h 3809762"/>
              <a:gd name="connsiteX23" fmla="*/ 394766 w 2471583"/>
              <a:gd name="connsiteY23" fmla="*/ 85806 h 3809762"/>
              <a:gd name="connsiteX24" fmla="*/ 446258 w 2471583"/>
              <a:gd name="connsiteY24" fmla="*/ 68645 h 3809762"/>
              <a:gd name="connsiteX25" fmla="*/ 600732 w 2471583"/>
              <a:gd name="connsiteY25" fmla="*/ 34323 h 3809762"/>
              <a:gd name="connsiteX26" fmla="*/ 652223 w 2471583"/>
              <a:gd name="connsiteY26" fmla="*/ 17162 h 3809762"/>
              <a:gd name="connsiteX27" fmla="*/ 841024 w 2471583"/>
              <a:gd name="connsiteY27" fmla="*/ 0 h 3809762"/>
              <a:gd name="connsiteX28" fmla="*/ 1304446 w 2471583"/>
              <a:gd name="connsiteY28" fmla="*/ 34323 h 3809762"/>
              <a:gd name="connsiteX29" fmla="*/ 1355938 w 2471583"/>
              <a:gd name="connsiteY29" fmla="*/ 51484 h 3809762"/>
              <a:gd name="connsiteX30" fmla="*/ 1510412 w 2471583"/>
              <a:gd name="connsiteY30" fmla="*/ 154450 h 3809762"/>
              <a:gd name="connsiteX31" fmla="*/ 1561903 w 2471583"/>
              <a:gd name="connsiteY31" fmla="*/ 188772 h 3809762"/>
              <a:gd name="connsiteX32" fmla="*/ 1613394 w 2471583"/>
              <a:gd name="connsiteY32" fmla="*/ 205933 h 3809762"/>
              <a:gd name="connsiteX33" fmla="*/ 1630558 w 2471583"/>
              <a:gd name="connsiteY33" fmla="*/ 257417 h 3809762"/>
              <a:gd name="connsiteX34" fmla="*/ 1682049 w 2471583"/>
              <a:gd name="connsiteY34" fmla="*/ 274578 h 3809762"/>
              <a:gd name="connsiteX35" fmla="*/ 1785032 w 2471583"/>
              <a:gd name="connsiteY35" fmla="*/ 343222 h 3809762"/>
              <a:gd name="connsiteX36" fmla="*/ 1836523 w 2471583"/>
              <a:gd name="connsiteY36" fmla="*/ 377544 h 3809762"/>
              <a:gd name="connsiteX37" fmla="*/ 1870851 w 2471583"/>
              <a:gd name="connsiteY37" fmla="*/ 429028 h 3809762"/>
              <a:gd name="connsiteX38" fmla="*/ 1973833 w 2471583"/>
              <a:gd name="connsiteY38" fmla="*/ 531994 h 3809762"/>
              <a:gd name="connsiteX39" fmla="*/ 2008161 w 2471583"/>
              <a:gd name="connsiteY39" fmla="*/ 583477 h 3809762"/>
              <a:gd name="connsiteX40" fmla="*/ 2093980 w 2471583"/>
              <a:gd name="connsiteY40" fmla="*/ 669283 h 3809762"/>
              <a:gd name="connsiteX41" fmla="*/ 2128307 w 2471583"/>
              <a:gd name="connsiteY41" fmla="*/ 720766 h 3809762"/>
              <a:gd name="connsiteX42" fmla="*/ 2179799 w 2471583"/>
              <a:gd name="connsiteY42" fmla="*/ 823733 h 3809762"/>
              <a:gd name="connsiteX43" fmla="*/ 2214126 w 2471583"/>
              <a:gd name="connsiteY43" fmla="*/ 943860 h 3809762"/>
              <a:gd name="connsiteX44" fmla="*/ 2265618 w 2471583"/>
              <a:gd name="connsiteY44" fmla="*/ 1063988 h 3809762"/>
              <a:gd name="connsiteX45" fmla="*/ 2299945 w 2471583"/>
              <a:gd name="connsiteY45" fmla="*/ 1166954 h 3809762"/>
              <a:gd name="connsiteX46" fmla="*/ 2317109 w 2471583"/>
              <a:gd name="connsiteY46" fmla="*/ 1218438 h 3809762"/>
              <a:gd name="connsiteX47" fmla="*/ 2351436 w 2471583"/>
              <a:gd name="connsiteY47" fmla="*/ 1355726 h 3809762"/>
              <a:gd name="connsiteX48" fmla="*/ 2385764 w 2471583"/>
              <a:gd name="connsiteY48" fmla="*/ 1458693 h 3809762"/>
              <a:gd name="connsiteX49" fmla="*/ 2420092 w 2471583"/>
              <a:gd name="connsiteY49" fmla="*/ 1578821 h 3809762"/>
              <a:gd name="connsiteX50" fmla="*/ 2471583 w 2471583"/>
              <a:gd name="connsiteY50" fmla="*/ 1990687 h 3809762"/>
              <a:gd name="connsiteX51" fmla="*/ 2454419 w 2471583"/>
              <a:gd name="connsiteY51" fmla="*/ 2110814 h 3809762"/>
              <a:gd name="connsiteX52" fmla="*/ 2368600 w 2471583"/>
              <a:gd name="connsiteY52" fmla="*/ 2093653 h 3809762"/>
              <a:gd name="connsiteX53" fmla="*/ 2265618 w 2471583"/>
              <a:gd name="connsiteY53" fmla="*/ 2059331 h 3809762"/>
              <a:gd name="connsiteX54" fmla="*/ 1836523 w 2471583"/>
              <a:gd name="connsiteY54" fmla="*/ 2076492 h 3809762"/>
              <a:gd name="connsiteX55" fmla="*/ 1888015 w 2471583"/>
              <a:gd name="connsiteY55" fmla="*/ 2093653 h 3809762"/>
              <a:gd name="connsiteX56" fmla="*/ 1939506 w 2471583"/>
              <a:gd name="connsiteY56" fmla="*/ 2127975 h 3809762"/>
              <a:gd name="connsiteX57" fmla="*/ 1990997 w 2471583"/>
              <a:gd name="connsiteY57" fmla="*/ 2282425 h 3809762"/>
              <a:gd name="connsiteX58" fmla="*/ 2008161 w 2471583"/>
              <a:gd name="connsiteY58" fmla="*/ 2333908 h 3809762"/>
              <a:gd name="connsiteX59" fmla="*/ 1990997 w 2471583"/>
              <a:gd name="connsiteY59" fmla="*/ 2848741 h 3809762"/>
              <a:gd name="connsiteX60" fmla="*/ 1888015 w 2471583"/>
              <a:gd name="connsiteY60" fmla="*/ 3020352 h 3809762"/>
              <a:gd name="connsiteX61" fmla="*/ 1853687 w 2471583"/>
              <a:gd name="connsiteY61" fmla="*/ 3071835 h 3809762"/>
              <a:gd name="connsiteX62" fmla="*/ 1802196 w 2471583"/>
              <a:gd name="connsiteY62" fmla="*/ 3174802 h 3809762"/>
              <a:gd name="connsiteX63" fmla="*/ 1767868 w 2471583"/>
              <a:gd name="connsiteY63" fmla="*/ 3277768 h 3809762"/>
              <a:gd name="connsiteX64" fmla="*/ 1716377 w 2471583"/>
              <a:gd name="connsiteY64" fmla="*/ 3432218 h 3809762"/>
              <a:gd name="connsiteX65" fmla="*/ 1699213 w 2471583"/>
              <a:gd name="connsiteY65" fmla="*/ 3483701 h 3809762"/>
              <a:gd name="connsiteX66" fmla="*/ 1682049 w 2471583"/>
              <a:gd name="connsiteY66" fmla="*/ 3552346 h 3809762"/>
              <a:gd name="connsiteX67" fmla="*/ 1630558 w 2471583"/>
              <a:gd name="connsiteY67" fmla="*/ 3706796 h 3809762"/>
              <a:gd name="connsiteX68" fmla="*/ 1613394 w 2471583"/>
              <a:gd name="connsiteY68" fmla="*/ 3758279 h 3809762"/>
              <a:gd name="connsiteX69" fmla="*/ 1596230 w 2471583"/>
              <a:gd name="connsiteY69" fmla="*/ 3809762 h 3809762"/>
              <a:gd name="connsiteX0" fmla="*/ 326111 w 2471583"/>
              <a:gd name="connsiteY0" fmla="*/ 3723957 h 3809762"/>
              <a:gd name="connsiteX1" fmla="*/ 343275 w 2471583"/>
              <a:gd name="connsiteY1" fmla="*/ 3380735 h 3809762"/>
              <a:gd name="connsiteX2" fmla="*/ 360439 w 2471583"/>
              <a:gd name="connsiteY2" fmla="*/ 3312091 h 3809762"/>
              <a:gd name="connsiteX3" fmla="*/ 394766 w 2471583"/>
              <a:gd name="connsiteY3" fmla="*/ 3209124 h 3809762"/>
              <a:gd name="connsiteX4" fmla="*/ 394766 w 2471583"/>
              <a:gd name="connsiteY4" fmla="*/ 2574164 h 3809762"/>
              <a:gd name="connsiteX5" fmla="*/ 360439 w 2471583"/>
              <a:gd name="connsiteY5" fmla="*/ 2471197 h 3809762"/>
              <a:gd name="connsiteX6" fmla="*/ 308947 w 2471583"/>
              <a:gd name="connsiteY6" fmla="*/ 2282425 h 3809762"/>
              <a:gd name="connsiteX7" fmla="*/ 291784 w 2471583"/>
              <a:gd name="connsiteY7" fmla="*/ 2179459 h 3809762"/>
              <a:gd name="connsiteX8" fmla="*/ 274620 w 2471583"/>
              <a:gd name="connsiteY8" fmla="*/ 2127975 h 3809762"/>
              <a:gd name="connsiteX9" fmla="*/ 240292 w 2471583"/>
              <a:gd name="connsiteY9" fmla="*/ 1973526 h 3809762"/>
              <a:gd name="connsiteX10" fmla="*/ 223129 w 2471583"/>
              <a:gd name="connsiteY10" fmla="*/ 1904881 h 3809762"/>
              <a:gd name="connsiteX11" fmla="*/ 205965 w 2471583"/>
              <a:gd name="connsiteY11" fmla="*/ 1853398 h 3809762"/>
              <a:gd name="connsiteX12" fmla="*/ 188801 w 2471583"/>
              <a:gd name="connsiteY12" fmla="*/ 1767593 h 3809762"/>
              <a:gd name="connsiteX13" fmla="*/ 171637 w 2471583"/>
              <a:gd name="connsiteY13" fmla="*/ 1578821 h 3809762"/>
              <a:gd name="connsiteX14" fmla="*/ 154474 w 2471583"/>
              <a:gd name="connsiteY14" fmla="*/ 1527337 h 3809762"/>
              <a:gd name="connsiteX15" fmla="*/ 51491 w 2471583"/>
              <a:gd name="connsiteY15" fmla="*/ 1063989 h 3809762"/>
              <a:gd name="connsiteX16" fmla="*/ 85818 w 2471583"/>
              <a:gd name="connsiteY16" fmla="*/ 892377 h 3809762"/>
              <a:gd name="connsiteX17" fmla="*/ 51491 w 2471583"/>
              <a:gd name="connsiteY17" fmla="*/ 823733 h 3809762"/>
              <a:gd name="connsiteX18" fmla="*/ 0 w 2471583"/>
              <a:gd name="connsiteY18" fmla="*/ 652122 h 3809762"/>
              <a:gd name="connsiteX19" fmla="*/ 51491 w 2471583"/>
              <a:gd name="connsiteY19" fmla="*/ 360383 h 3809762"/>
              <a:gd name="connsiteX20" fmla="*/ 102982 w 2471583"/>
              <a:gd name="connsiteY20" fmla="*/ 308900 h 3809762"/>
              <a:gd name="connsiteX21" fmla="*/ 188801 w 2471583"/>
              <a:gd name="connsiteY21" fmla="*/ 205933 h 3809762"/>
              <a:gd name="connsiteX22" fmla="*/ 343275 w 2471583"/>
              <a:gd name="connsiteY22" fmla="*/ 120128 h 3809762"/>
              <a:gd name="connsiteX23" fmla="*/ 394766 w 2471583"/>
              <a:gd name="connsiteY23" fmla="*/ 85806 h 3809762"/>
              <a:gd name="connsiteX24" fmla="*/ 446258 w 2471583"/>
              <a:gd name="connsiteY24" fmla="*/ 68645 h 3809762"/>
              <a:gd name="connsiteX25" fmla="*/ 600732 w 2471583"/>
              <a:gd name="connsiteY25" fmla="*/ 34323 h 3809762"/>
              <a:gd name="connsiteX26" fmla="*/ 652223 w 2471583"/>
              <a:gd name="connsiteY26" fmla="*/ 17162 h 3809762"/>
              <a:gd name="connsiteX27" fmla="*/ 841024 w 2471583"/>
              <a:gd name="connsiteY27" fmla="*/ 0 h 3809762"/>
              <a:gd name="connsiteX28" fmla="*/ 1304446 w 2471583"/>
              <a:gd name="connsiteY28" fmla="*/ 34323 h 3809762"/>
              <a:gd name="connsiteX29" fmla="*/ 1355938 w 2471583"/>
              <a:gd name="connsiteY29" fmla="*/ 51484 h 3809762"/>
              <a:gd name="connsiteX30" fmla="*/ 1510412 w 2471583"/>
              <a:gd name="connsiteY30" fmla="*/ 154450 h 3809762"/>
              <a:gd name="connsiteX31" fmla="*/ 1561903 w 2471583"/>
              <a:gd name="connsiteY31" fmla="*/ 188772 h 3809762"/>
              <a:gd name="connsiteX32" fmla="*/ 1613394 w 2471583"/>
              <a:gd name="connsiteY32" fmla="*/ 205933 h 3809762"/>
              <a:gd name="connsiteX33" fmla="*/ 1630558 w 2471583"/>
              <a:gd name="connsiteY33" fmla="*/ 257417 h 3809762"/>
              <a:gd name="connsiteX34" fmla="*/ 1682049 w 2471583"/>
              <a:gd name="connsiteY34" fmla="*/ 274578 h 3809762"/>
              <a:gd name="connsiteX35" fmla="*/ 1785032 w 2471583"/>
              <a:gd name="connsiteY35" fmla="*/ 343222 h 3809762"/>
              <a:gd name="connsiteX36" fmla="*/ 1836523 w 2471583"/>
              <a:gd name="connsiteY36" fmla="*/ 377544 h 3809762"/>
              <a:gd name="connsiteX37" fmla="*/ 1870851 w 2471583"/>
              <a:gd name="connsiteY37" fmla="*/ 429028 h 3809762"/>
              <a:gd name="connsiteX38" fmla="*/ 1973833 w 2471583"/>
              <a:gd name="connsiteY38" fmla="*/ 531994 h 3809762"/>
              <a:gd name="connsiteX39" fmla="*/ 2008161 w 2471583"/>
              <a:gd name="connsiteY39" fmla="*/ 583477 h 3809762"/>
              <a:gd name="connsiteX40" fmla="*/ 2093980 w 2471583"/>
              <a:gd name="connsiteY40" fmla="*/ 669283 h 3809762"/>
              <a:gd name="connsiteX41" fmla="*/ 2128307 w 2471583"/>
              <a:gd name="connsiteY41" fmla="*/ 720766 h 3809762"/>
              <a:gd name="connsiteX42" fmla="*/ 2179799 w 2471583"/>
              <a:gd name="connsiteY42" fmla="*/ 823733 h 3809762"/>
              <a:gd name="connsiteX43" fmla="*/ 2214126 w 2471583"/>
              <a:gd name="connsiteY43" fmla="*/ 943860 h 3809762"/>
              <a:gd name="connsiteX44" fmla="*/ 2265618 w 2471583"/>
              <a:gd name="connsiteY44" fmla="*/ 1063988 h 3809762"/>
              <a:gd name="connsiteX45" fmla="*/ 2299945 w 2471583"/>
              <a:gd name="connsiteY45" fmla="*/ 1166954 h 3809762"/>
              <a:gd name="connsiteX46" fmla="*/ 2317109 w 2471583"/>
              <a:gd name="connsiteY46" fmla="*/ 1218438 h 3809762"/>
              <a:gd name="connsiteX47" fmla="*/ 2351436 w 2471583"/>
              <a:gd name="connsiteY47" fmla="*/ 1355726 h 3809762"/>
              <a:gd name="connsiteX48" fmla="*/ 2385764 w 2471583"/>
              <a:gd name="connsiteY48" fmla="*/ 1458693 h 3809762"/>
              <a:gd name="connsiteX49" fmla="*/ 2420092 w 2471583"/>
              <a:gd name="connsiteY49" fmla="*/ 1578821 h 3809762"/>
              <a:gd name="connsiteX50" fmla="*/ 2471583 w 2471583"/>
              <a:gd name="connsiteY50" fmla="*/ 1990687 h 3809762"/>
              <a:gd name="connsiteX51" fmla="*/ 2454419 w 2471583"/>
              <a:gd name="connsiteY51" fmla="*/ 2110814 h 3809762"/>
              <a:gd name="connsiteX52" fmla="*/ 2368600 w 2471583"/>
              <a:gd name="connsiteY52" fmla="*/ 2093653 h 3809762"/>
              <a:gd name="connsiteX53" fmla="*/ 2265618 w 2471583"/>
              <a:gd name="connsiteY53" fmla="*/ 2059331 h 3809762"/>
              <a:gd name="connsiteX54" fmla="*/ 1836523 w 2471583"/>
              <a:gd name="connsiteY54" fmla="*/ 2076492 h 3809762"/>
              <a:gd name="connsiteX55" fmla="*/ 1888015 w 2471583"/>
              <a:gd name="connsiteY55" fmla="*/ 2093653 h 3809762"/>
              <a:gd name="connsiteX56" fmla="*/ 1939506 w 2471583"/>
              <a:gd name="connsiteY56" fmla="*/ 2127975 h 3809762"/>
              <a:gd name="connsiteX57" fmla="*/ 1990997 w 2471583"/>
              <a:gd name="connsiteY57" fmla="*/ 2282425 h 3809762"/>
              <a:gd name="connsiteX58" fmla="*/ 2008161 w 2471583"/>
              <a:gd name="connsiteY58" fmla="*/ 2333908 h 3809762"/>
              <a:gd name="connsiteX59" fmla="*/ 1990997 w 2471583"/>
              <a:gd name="connsiteY59" fmla="*/ 2848741 h 3809762"/>
              <a:gd name="connsiteX60" fmla="*/ 1888015 w 2471583"/>
              <a:gd name="connsiteY60" fmla="*/ 3020352 h 3809762"/>
              <a:gd name="connsiteX61" fmla="*/ 1853687 w 2471583"/>
              <a:gd name="connsiteY61" fmla="*/ 3071835 h 3809762"/>
              <a:gd name="connsiteX62" fmla="*/ 1802196 w 2471583"/>
              <a:gd name="connsiteY62" fmla="*/ 3174802 h 3809762"/>
              <a:gd name="connsiteX63" fmla="*/ 1767868 w 2471583"/>
              <a:gd name="connsiteY63" fmla="*/ 3277768 h 3809762"/>
              <a:gd name="connsiteX64" fmla="*/ 1716377 w 2471583"/>
              <a:gd name="connsiteY64" fmla="*/ 3432218 h 3809762"/>
              <a:gd name="connsiteX65" fmla="*/ 1699213 w 2471583"/>
              <a:gd name="connsiteY65" fmla="*/ 3483701 h 3809762"/>
              <a:gd name="connsiteX66" fmla="*/ 1682049 w 2471583"/>
              <a:gd name="connsiteY66" fmla="*/ 3552346 h 3809762"/>
              <a:gd name="connsiteX67" fmla="*/ 1630558 w 2471583"/>
              <a:gd name="connsiteY67" fmla="*/ 3706796 h 3809762"/>
              <a:gd name="connsiteX68" fmla="*/ 1613394 w 2471583"/>
              <a:gd name="connsiteY68" fmla="*/ 3758279 h 3809762"/>
              <a:gd name="connsiteX69" fmla="*/ 1596230 w 2471583"/>
              <a:gd name="connsiteY69" fmla="*/ 3809762 h 3809762"/>
              <a:gd name="connsiteX0" fmla="*/ 326111 w 2471583"/>
              <a:gd name="connsiteY0" fmla="*/ 3723957 h 3809762"/>
              <a:gd name="connsiteX1" fmla="*/ 343275 w 2471583"/>
              <a:gd name="connsiteY1" fmla="*/ 3380735 h 3809762"/>
              <a:gd name="connsiteX2" fmla="*/ 360439 w 2471583"/>
              <a:gd name="connsiteY2" fmla="*/ 3312091 h 3809762"/>
              <a:gd name="connsiteX3" fmla="*/ 394766 w 2471583"/>
              <a:gd name="connsiteY3" fmla="*/ 3209124 h 3809762"/>
              <a:gd name="connsiteX4" fmla="*/ 394766 w 2471583"/>
              <a:gd name="connsiteY4" fmla="*/ 2574164 h 3809762"/>
              <a:gd name="connsiteX5" fmla="*/ 360439 w 2471583"/>
              <a:gd name="connsiteY5" fmla="*/ 2471197 h 3809762"/>
              <a:gd name="connsiteX6" fmla="*/ 308947 w 2471583"/>
              <a:gd name="connsiteY6" fmla="*/ 2282425 h 3809762"/>
              <a:gd name="connsiteX7" fmla="*/ 291784 w 2471583"/>
              <a:gd name="connsiteY7" fmla="*/ 2179459 h 3809762"/>
              <a:gd name="connsiteX8" fmla="*/ 274620 w 2471583"/>
              <a:gd name="connsiteY8" fmla="*/ 2127975 h 3809762"/>
              <a:gd name="connsiteX9" fmla="*/ 240292 w 2471583"/>
              <a:gd name="connsiteY9" fmla="*/ 1973526 h 3809762"/>
              <a:gd name="connsiteX10" fmla="*/ 223129 w 2471583"/>
              <a:gd name="connsiteY10" fmla="*/ 1904881 h 3809762"/>
              <a:gd name="connsiteX11" fmla="*/ 205965 w 2471583"/>
              <a:gd name="connsiteY11" fmla="*/ 1853398 h 3809762"/>
              <a:gd name="connsiteX12" fmla="*/ 188801 w 2471583"/>
              <a:gd name="connsiteY12" fmla="*/ 1767593 h 3809762"/>
              <a:gd name="connsiteX13" fmla="*/ 171637 w 2471583"/>
              <a:gd name="connsiteY13" fmla="*/ 1578821 h 3809762"/>
              <a:gd name="connsiteX14" fmla="*/ 154474 w 2471583"/>
              <a:gd name="connsiteY14" fmla="*/ 1527337 h 3809762"/>
              <a:gd name="connsiteX15" fmla="*/ 51491 w 2471583"/>
              <a:gd name="connsiteY15" fmla="*/ 1063989 h 3809762"/>
              <a:gd name="connsiteX16" fmla="*/ 34327 w 2471583"/>
              <a:gd name="connsiteY16" fmla="*/ 892377 h 3809762"/>
              <a:gd name="connsiteX17" fmla="*/ 51491 w 2471583"/>
              <a:gd name="connsiteY17" fmla="*/ 823733 h 3809762"/>
              <a:gd name="connsiteX18" fmla="*/ 0 w 2471583"/>
              <a:gd name="connsiteY18" fmla="*/ 652122 h 3809762"/>
              <a:gd name="connsiteX19" fmla="*/ 51491 w 2471583"/>
              <a:gd name="connsiteY19" fmla="*/ 360383 h 3809762"/>
              <a:gd name="connsiteX20" fmla="*/ 102982 w 2471583"/>
              <a:gd name="connsiteY20" fmla="*/ 308900 h 3809762"/>
              <a:gd name="connsiteX21" fmla="*/ 188801 w 2471583"/>
              <a:gd name="connsiteY21" fmla="*/ 205933 h 3809762"/>
              <a:gd name="connsiteX22" fmla="*/ 343275 w 2471583"/>
              <a:gd name="connsiteY22" fmla="*/ 120128 h 3809762"/>
              <a:gd name="connsiteX23" fmla="*/ 394766 w 2471583"/>
              <a:gd name="connsiteY23" fmla="*/ 85806 h 3809762"/>
              <a:gd name="connsiteX24" fmla="*/ 446258 w 2471583"/>
              <a:gd name="connsiteY24" fmla="*/ 68645 h 3809762"/>
              <a:gd name="connsiteX25" fmla="*/ 600732 w 2471583"/>
              <a:gd name="connsiteY25" fmla="*/ 34323 h 3809762"/>
              <a:gd name="connsiteX26" fmla="*/ 652223 w 2471583"/>
              <a:gd name="connsiteY26" fmla="*/ 17162 h 3809762"/>
              <a:gd name="connsiteX27" fmla="*/ 841024 w 2471583"/>
              <a:gd name="connsiteY27" fmla="*/ 0 h 3809762"/>
              <a:gd name="connsiteX28" fmla="*/ 1304446 w 2471583"/>
              <a:gd name="connsiteY28" fmla="*/ 34323 h 3809762"/>
              <a:gd name="connsiteX29" fmla="*/ 1355938 w 2471583"/>
              <a:gd name="connsiteY29" fmla="*/ 51484 h 3809762"/>
              <a:gd name="connsiteX30" fmla="*/ 1510412 w 2471583"/>
              <a:gd name="connsiteY30" fmla="*/ 154450 h 3809762"/>
              <a:gd name="connsiteX31" fmla="*/ 1561903 w 2471583"/>
              <a:gd name="connsiteY31" fmla="*/ 188772 h 3809762"/>
              <a:gd name="connsiteX32" fmla="*/ 1613394 w 2471583"/>
              <a:gd name="connsiteY32" fmla="*/ 205933 h 3809762"/>
              <a:gd name="connsiteX33" fmla="*/ 1630558 w 2471583"/>
              <a:gd name="connsiteY33" fmla="*/ 257417 h 3809762"/>
              <a:gd name="connsiteX34" fmla="*/ 1682049 w 2471583"/>
              <a:gd name="connsiteY34" fmla="*/ 274578 h 3809762"/>
              <a:gd name="connsiteX35" fmla="*/ 1785032 w 2471583"/>
              <a:gd name="connsiteY35" fmla="*/ 343222 h 3809762"/>
              <a:gd name="connsiteX36" fmla="*/ 1836523 w 2471583"/>
              <a:gd name="connsiteY36" fmla="*/ 377544 h 3809762"/>
              <a:gd name="connsiteX37" fmla="*/ 1870851 w 2471583"/>
              <a:gd name="connsiteY37" fmla="*/ 429028 h 3809762"/>
              <a:gd name="connsiteX38" fmla="*/ 1973833 w 2471583"/>
              <a:gd name="connsiteY38" fmla="*/ 531994 h 3809762"/>
              <a:gd name="connsiteX39" fmla="*/ 2008161 w 2471583"/>
              <a:gd name="connsiteY39" fmla="*/ 583477 h 3809762"/>
              <a:gd name="connsiteX40" fmla="*/ 2093980 w 2471583"/>
              <a:gd name="connsiteY40" fmla="*/ 669283 h 3809762"/>
              <a:gd name="connsiteX41" fmla="*/ 2128307 w 2471583"/>
              <a:gd name="connsiteY41" fmla="*/ 720766 h 3809762"/>
              <a:gd name="connsiteX42" fmla="*/ 2179799 w 2471583"/>
              <a:gd name="connsiteY42" fmla="*/ 823733 h 3809762"/>
              <a:gd name="connsiteX43" fmla="*/ 2214126 w 2471583"/>
              <a:gd name="connsiteY43" fmla="*/ 943860 h 3809762"/>
              <a:gd name="connsiteX44" fmla="*/ 2265618 w 2471583"/>
              <a:gd name="connsiteY44" fmla="*/ 1063988 h 3809762"/>
              <a:gd name="connsiteX45" fmla="*/ 2299945 w 2471583"/>
              <a:gd name="connsiteY45" fmla="*/ 1166954 h 3809762"/>
              <a:gd name="connsiteX46" fmla="*/ 2317109 w 2471583"/>
              <a:gd name="connsiteY46" fmla="*/ 1218438 h 3809762"/>
              <a:gd name="connsiteX47" fmla="*/ 2351436 w 2471583"/>
              <a:gd name="connsiteY47" fmla="*/ 1355726 h 3809762"/>
              <a:gd name="connsiteX48" fmla="*/ 2385764 w 2471583"/>
              <a:gd name="connsiteY48" fmla="*/ 1458693 h 3809762"/>
              <a:gd name="connsiteX49" fmla="*/ 2420092 w 2471583"/>
              <a:gd name="connsiteY49" fmla="*/ 1578821 h 3809762"/>
              <a:gd name="connsiteX50" fmla="*/ 2471583 w 2471583"/>
              <a:gd name="connsiteY50" fmla="*/ 1990687 h 3809762"/>
              <a:gd name="connsiteX51" fmla="*/ 2454419 w 2471583"/>
              <a:gd name="connsiteY51" fmla="*/ 2110814 h 3809762"/>
              <a:gd name="connsiteX52" fmla="*/ 2368600 w 2471583"/>
              <a:gd name="connsiteY52" fmla="*/ 2093653 h 3809762"/>
              <a:gd name="connsiteX53" fmla="*/ 2265618 w 2471583"/>
              <a:gd name="connsiteY53" fmla="*/ 2059331 h 3809762"/>
              <a:gd name="connsiteX54" fmla="*/ 1836523 w 2471583"/>
              <a:gd name="connsiteY54" fmla="*/ 2076492 h 3809762"/>
              <a:gd name="connsiteX55" fmla="*/ 1888015 w 2471583"/>
              <a:gd name="connsiteY55" fmla="*/ 2093653 h 3809762"/>
              <a:gd name="connsiteX56" fmla="*/ 1939506 w 2471583"/>
              <a:gd name="connsiteY56" fmla="*/ 2127975 h 3809762"/>
              <a:gd name="connsiteX57" fmla="*/ 1990997 w 2471583"/>
              <a:gd name="connsiteY57" fmla="*/ 2282425 h 3809762"/>
              <a:gd name="connsiteX58" fmla="*/ 2008161 w 2471583"/>
              <a:gd name="connsiteY58" fmla="*/ 2333908 h 3809762"/>
              <a:gd name="connsiteX59" fmla="*/ 1990997 w 2471583"/>
              <a:gd name="connsiteY59" fmla="*/ 2848741 h 3809762"/>
              <a:gd name="connsiteX60" fmla="*/ 1888015 w 2471583"/>
              <a:gd name="connsiteY60" fmla="*/ 3020352 h 3809762"/>
              <a:gd name="connsiteX61" fmla="*/ 1853687 w 2471583"/>
              <a:gd name="connsiteY61" fmla="*/ 3071835 h 3809762"/>
              <a:gd name="connsiteX62" fmla="*/ 1802196 w 2471583"/>
              <a:gd name="connsiteY62" fmla="*/ 3174802 h 3809762"/>
              <a:gd name="connsiteX63" fmla="*/ 1767868 w 2471583"/>
              <a:gd name="connsiteY63" fmla="*/ 3277768 h 3809762"/>
              <a:gd name="connsiteX64" fmla="*/ 1716377 w 2471583"/>
              <a:gd name="connsiteY64" fmla="*/ 3432218 h 3809762"/>
              <a:gd name="connsiteX65" fmla="*/ 1699213 w 2471583"/>
              <a:gd name="connsiteY65" fmla="*/ 3483701 h 3809762"/>
              <a:gd name="connsiteX66" fmla="*/ 1682049 w 2471583"/>
              <a:gd name="connsiteY66" fmla="*/ 3552346 h 3809762"/>
              <a:gd name="connsiteX67" fmla="*/ 1630558 w 2471583"/>
              <a:gd name="connsiteY67" fmla="*/ 3706796 h 3809762"/>
              <a:gd name="connsiteX68" fmla="*/ 1613394 w 2471583"/>
              <a:gd name="connsiteY68" fmla="*/ 3758279 h 3809762"/>
              <a:gd name="connsiteX69" fmla="*/ 1596230 w 2471583"/>
              <a:gd name="connsiteY69" fmla="*/ 3809762 h 3809762"/>
              <a:gd name="connsiteX0" fmla="*/ 343843 w 2489315"/>
              <a:gd name="connsiteY0" fmla="*/ 3723957 h 3809762"/>
              <a:gd name="connsiteX1" fmla="*/ 361007 w 2489315"/>
              <a:gd name="connsiteY1" fmla="*/ 3380735 h 3809762"/>
              <a:gd name="connsiteX2" fmla="*/ 378171 w 2489315"/>
              <a:gd name="connsiteY2" fmla="*/ 3312091 h 3809762"/>
              <a:gd name="connsiteX3" fmla="*/ 412498 w 2489315"/>
              <a:gd name="connsiteY3" fmla="*/ 3209124 h 3809762"/>
              <a:gd name="connsiteX4" fmla="*/ 412498 w 2489315"/>
              <a:gd name="connsiteY4" fmla="*/ 2574164 h 3809762"/>
              <a:gd name="connsiteX5" fmla="*/ 378171 w 2489315"/>
              <a:gd name="connsiteY5" fmla="*/ 2471197 h 3809762"/>
              <a:gd name="connsiteX6" fmla="*/ 326679 w 2489315"/>
              <a:gd name="connsiteY6" fmla="*/ 2282425 h 3809762"/>
              <a:gd name="connsiteX7" fmla="*/ 309516 w 2489315"/>
              <a:gd name="connsiteY7" fmla="*/ 2179459 h 3809762"/>
              <a:gd name="connsiteX8" fmla="*/ 292352 w 2489315"/>
              <a:gd name="connsiteY8" fmla="*/ 2127975 h 3809762"/>
              <a:gd name="connsiteX9" fmla="*/ 258024 w 2489315"/>
              <a:gd name="connsiteY9" fmla="*/ 1973526 h 3809762"/>
              <a:gd name="connsiteX10" fmla="*/ 240861 w 2489315"/>
              <a:gd name="connsiteY10" fmla="*/ 1904881 h 3809762"/>
              <a:gd name="connsiteX11" fmla="*/ 223697 w 2489315"/>
              <a:gd name="connsiteY11" fmla="*/ 1853398 h 3809762"/>
              <a:gd name="connsiteX12" fmla="*/ 206533 w 2489315"/>
              <a:gd name="connsiteY12" fmla="*/ 1767593 h 3809762"/>
              <a:gd name="connsiteX13" fmla="*/ 189369 w 2489315"/>
              <a:gd name="connsiteY13" fmla="*/ 1578821 h 3809762"/>
              <a:gd name="connsiteX14" fmla="*/ 172206 w 2489315"/>
              <a:gd name="connsiteY14" fmla="*/ 1527337 h 3809762"/>
              <a:gd name="connsiteX15" fmla="*/ 69223 w 2489315"/>
              <a:gd name="connsiteY15" fmla="*/ 1063989 h 3809762"/>
              <a:gd name="connsiteX16" fmla="*/ 52059 w 2489315"/>
              <a:gd name="connsiteY16" fmla="*/ 892377 h 3809762"/>
              <a:gd name="connsiteX17" fmla="*/ 568 w 2489315"/>
              <a:gd name="connsiteY17" fmla="*/ 823733 h 3809762"/>
              <a:gd name="connsiteX18" fmla="*/ 17732 w 2489315"/>
              <a:gd name="connsiteY18" fmla="*/ 652122 h 3809762"/>
              <a:gd name="connsiteX19" fmla="*/ 69223 w 2489315"/>
              <a:gd name="connsiteY19" fmla="*/ 360383 h 3809762"/>
              <a:gd name="connsiteX20" fmla="*/ 120714 w 2489315"/>
              <a:gd name="connsiteY20" fmla="*/ 308900 h 3809762"/>
              <a:gd name="connsiteX21" fmla="*/ 206533 w 2489315"/>
              <a:gd name="connsiteY21" fmla="*/ 205933 h 3809762"/>
              <a:gd name="connsiteX22" fmla="*/ 361007 w 2489315"/>
              <a:gd name="connsiteY22" fmla="*/ 120128 h 3809762"/>
              <a:gd name="connsiteX23" fmla="*/ 412498 w 2489315"/>
              <a:gd name="connsiteY23" fmla="*/ 85806 h 3809762"/>
              <a:gd name="connsiteX24" fmla="*/ 463990 w 2489315"/>
              <a:gd name="connsiteY24" fmla="*/ 68645 h 3809762"/>
              <a:gd name="connsiteX25" fmla="*/ 618464 w 2489315"/>
              <a:gd name="connsiteY25" fmla="*/ 34323 h 3809762"/>
              <a:gd name="connsiteX26" fmla="*/ 669955 w 2489315"/>
              <a:gd name="connsiteY26" fmla="*/ 17162 h 3809762"/>
              <a:gd name="connsiteX27" fmla="*/ 858756 w 2489315"/>
              <a:gd name="connsiteY27" fmla="*/ 0 h 3809762"/>
              <a:gd name="connsiteX28" fmla="*/ 1322178 w 2489315"/>
              <a:gd name="connsiteY28" fmla="*/ 34323 h 3809762"/>
              <a:gd name="connsiteX29" fmla="*/ 1373670 w 2489315"/>
              <a:gd name="connsiteY29" fmla="*/ 51484 h 3809762"/>
              <a:gd name="connsiteX30" fmla="*/ 1528144 w 2489315"/>
              <a:gd name="connsiteY30" fmla="*/ 154450 h 3809762"/>
              <a:gd name="connsiteX31" fmla="*/ 1579635 w 2489315"/>
              <a:gd name="connsiteY31" fmla="*/ 188772 h 3809762"/>
              <a:gd name="connsiteX32" fmla="*/ 1631126 w 2489315"/>
              <a:gd name="connsiteY32" fmla="*/ 205933 h 3809762"/>
              <a:gd name="connsiteX33" fmla="*/ 1648290 w 2489315"/>
              <a:gd name="connsiteY33" fmla="*/ 257417 h 3809762"/>
              <a:gd name="connsiteX34" fmla="*/ 1699781 w 2489315"/>
              <a:gd name="connsiteY34" fmla="*/ 274578 h 3809762"/>
              <a:gd name="connsiteX35" fmla="*/ 1802764 w 2489315"/>
              <a:gd name="connsiteY35" fmla="*/ 343222 h 3809762"/>
              <a:gd name="connsiteX36" fmla="*/ 1854255 w 2489315"/>
              <a:gd name="connsiteY36" fmla="*/ 377544 h 3809762"/>
              <a:gd name="connsiteX37" fmla="*/ 1888583 w 2489315"/>
              <a:gd name="connsiteY37" fmla="*/ 429028 h 3809762"/>
              <a:gd name="connsiteX38" fmla="*/ 1991565 w 2489315"/>
              <a:gd name="connsiteY38" fmla="*/ 531994 h 3809762"/>
              <a:gd name="connsiteX39" fmla="*/ 2025893 w 2489315"/>
              <a:gd name="connsiteY39" fmla="*/ 583477 h 3809762"/>
              <a:gd name="connsiteX40" fmla="*/ 2111712 w 2489315"/>
              <a:gd name="connsiteY40" fmla="*/ 669283 h 3809762"/>
              <a:gd name="connsiteX41" fmla="*/ 2146039 w 2489315"/>
              <a:gd name="connsiteY41" fmla="*/ 720766 h 3809762"/>
              <a:gd name="connsiteX42" fmla="*/ 2197531 w 2489315"/>
              <a:gd name="connsiteY42" fmla="*/ 823733 h 3809762"/>
              <a:gd name="connsiteX43" fmla="*/ 2231858 w 2489315"/>
              <a:gd name="connsiteY43" fmla="*/ 943860 h 3809762"/>
              <a:gd name="connsiteX44" fmla="*/ 2283350 w 2489315"/>
              <a:gd name="connsiteY44" fmla="*/ 1063988 h 3809762"/>
              <a:gd name="connsiteX45" fmla="*/ 2317677 w 2489315"/>
              <a:gd name="connsiteY45" fmla="*/ 1166954 h 3809762"/>
              <a:gd name="connsiteX46" fmla="*/ 2334841 w 2489315"/>
              <a:gd name="connsiteY46" fmla="*/ 1218438 h 3809762"/>
              <a:gd name="connsiteX47" fmla="*/ 2369168 w 2489315"/>
              <a:gd name="connsiteY47" fmla="*/ 1355726 h 3809762"/>
              <a:gd name="connsiteX48" fmla="*/ 2403496 w 2489315"/>
              <a:gd name="connsiteY48" fmla="*/ 1458693 h 3809762"/>
              <a:gd name="connsiteX49" fmla="*/ 2437824 w 2489315"/>
              <a:gd name="connsiteY49" fmla="*/ 1578821 h 3809762"/>
              <a:gd name="connsiteX50" fmla="*/ 2489315 w 2489315"/>
              <a:gd name="connsiteY50" fmla="*/ 1990687 h 3809762"/>
              <a:gd name="connsiteX51" fmla="*/ 2472151 w 2489315"/>
              <a:gd name="connsiteY51" fmla="*/ 2110814 h 3809762"/>
              <a:gd name="connsiteX52" fmla="*/ 2386332 w 2489315"/>
              <a:gd name="connsiteY52" fmla="*/ 2093653 h 3809762"/>
              <a:gd name="connsiteX53" fmla="*/ 2283350 w 2489315"/>
              <a:gd name="connsiteY53" fmla="*/ 2059331 h 3809762"/>
              <a:gd name="connsiteX54" fmla="*/ 1854255 w 2489315"/>
              <a:gd name="connsiteY54" fmla="*/ 2076492 h 3809762"/>
              <a:gd name="connsiteX55" fmla="*/ 1905747 w 2489315"/>
              <a:gd name="connsiteY55" fmla="*/ 2093653 h 3809762"/>
              <a:gd name="connsiteX56" fmla="*/ 1957238 w 2489315"/>
              <a:gd name="connsiteY56" fmla="*/ 2127975 h 3809762"/>
              <a:gd name="connsiteX57" fmla="*/ 2008729 w 2489315"/>
              <a:gd name="connsiteY57" fmla="*/ 2282425 h 3809762"/>
              <a:gd name="connsiteX58" fmla="*/ 2025893 w 2489315"/>
              <a:gd name="connsiteY58" fmla="*/ 2333908 h 3809762"/>
              <a:gd name="connsiteX59" fmla="*/ 2008729 w 2489315"/>
              <a:gd name="connsiteY59" fmla="*/ 2848741 h 3809762"/>
              <a:gd name="connsiteX60" fmla="*/ 1905747 w 2489315"/>
              <a:gd name="connsiteY60" fmla="*/ 3020352 h 3809762"/>
              <a:gd name="connsiteX61" fmla="*/ 1871419 w 2489315"/>
              <a:gd name="connsiteY61" fmla="*/ 3071835 h 3809762"/>
              <a:gd name="connsiteX62" fmla="*/ 1819928 w 2489315"/>
              <a:gd name="connsiteY62" fmla="*/ 3174802 h 3809762"/>
              <a:gd name="connsiteX63" fmla="*/ 1785600 w 2489315"/>
              <a:gd name="connsiteY63" fmla="*/ 3277768 h 3809762"/>
              <a:gd name="connsiteX64" fmla="*/ 1734109 w 2489315"/>
              <a:gd name="connsiteY64" fmla="*/ 3432218 h 3809762"/>
              <a:gd name="connsiteX65" fmla="*/ 1716945 w 2489315"/>
              <a:gd name="connsiteY65" fmla="*/ 3483701 h 3809762"/>
              <a:gd name="connsiteX66" fmla="*/ 1699781 w 2489315"/>
              <a:gd name="connsiteY66" fmla="*/ 3552346 h 3809762"/>
              <a:gd name="connsiteX67" fmla="*/ 1648290 w 2489315"/>
              <a:gd name="connsiteY67" fmla="*/ 3706796 h 3809762"/>
              <a:gd name="connsiteX68" fmla="*/ 1631126 w 2489315"/>
              <a:gd name="connsiteY68" fmla="*/ 3758279 h 3809762"/>
              <a:gd name="connsiteX69" fmla="*/ 1613962 w 2489315"/>
              <a:gd name="connsiteY69" fmla="*/ 3809762 h 3809762"/>
              <a:gd name="connsiteX0" fmla="*/ 327066 w 2472538"/>
              <a:gd name="connsiteY0" fmla="*/ 3723957 h 3809762"/>
              <a:gd name="connsiteX1" fmla="*/ 344230 w 2472538"/>
              <a:gd name="connsiteY1" fmla="*/ 3380735 h 3809762"/>
              <a:gd name="connsiteX2" fmla="*/ 361394 w 2472538"/>
              <a:gd name="connsiteY2" fmla="*/ 3312091 h 3809762"/>
              <a:gd name="connsiteX3" fmla="*/ 395721 w 2472538"/>
              <a:gd name="connsiteY3" fmla="*/ 3209124 h 3809762"/>
              <a:gd name="connsiteX4" fmla="*/ 395721 w 2472538"/>
              <a:gd name="connsiteY4" fmla="*/ 2574164 h 3809762"/>
              <a:gd name="connsiteX5" fmla="*/ 361394 w 2472538"/>
              <a:gd name="connsiteY5" fmla="*/ 2471197 h 3809762"/>
              <a:gd name="connsiteX6" fmla="*/ 309902 w 2472538"/>
              <a:gd name="connsiteY6" fmla="*/ 2282425 h 3809762"/>
              <a:gd name="connsiteX7" fmla="*/ 292739 w 2472538"/>
              <a:gd name="connsiteY7" fmla="*/ 2179459 h 3809762"/>
              <a:gd name="connsiteX8" fmla="*/ 275575 w 2472538"/>
              <a:gd name="connsiteY8" fmla="*/ 2127975 h 3809762"/>
              <a:gd name="connsiteX9" fmla="*/ 241247 w 2472538"/>
              <a:gd name="connsiteY9" fmla="*/ 1973526 h 3809762"/>
              <a:gd name="connsiteX10" fmla="*/ 224084 w 2472538"/>
              <a:gd name="connsiteY10" fmla="*/ 1904881 h 3809762"/>
              <a:gd name="connsiteX11" fmla="*/ 206920 w 2472538"/>
              <a:gd name="connsiteY11" fmla="*/ 1853398 h 3809762"/>
              <a:gd name="connsiteX12" fmla="*/ 189756 w 2472538"/>
              <a:gd name="connsiteY12" fmla="*/ 1767593 h 3809762"/>
              <a:gd name="connsiteX13" fmla="*/ 172592 w 2472538"/>
              <a:gd name="connsiteY13" fmla="*/ 1578821 h 3809762"/>
              <a:gd name="connsiteX14" fmla="*/ 155429 w 2472538"/>
              <a:gd name="connsiteY14" fmla="*/ 1527337 h 3809762"/>
              <a:gd name="connsiteX15" fmla="*/ 52446 w 2472538"/>
              <a:gd name="connsiteY15" fmla="*/ 1063989 h 3809762"/>
              <a:gd name="connsiteX16" fmla="*/ 35282 w 2472538"/>
              <a:gd name="connsiteY16" fmla="*/ 892377 h 3809762"/>
              <a:gd name="connsiteX17" fmla="*/ 955 w 2472538"/>
              <a:gd name="connsiteY17" fmla="*/ 737928 h 3809762"/>
              <a:gd name="connsiteX18" fmla="*/ 955 w 2472538"/>
              <a:gd name="connsiteY18" fmla="*/ 652122 h 3809762"/>
              <a:gd name="connsiteX19" fmla="*/ 52446 w 2472538"/>
              <a:gd name="connsiteY19" fmla="*/ 360383 h 3809762"/>
              <a:gd name="connsiteX20" fmla="*/ 103937 w 2472538"/>
              <a:gd name="connsiteY20" fmla="*/ 308900 h 3809762"/>
              <a:gd name="connsiteX21" fmla="*/ 189756 w 2472538"/>
              <a:gd name="connsiteY21" fmla="*/ 205933 h 3809762"/>
              <a:gd name="connsiteX22" fmla="*/ 344230 w 2472538"/>
              <a:gd name="connsiteY22" fmla="*/ 120128 h 3809762"/>
              <a:gd name="connsiteX23" fmla="*/ 395721 w 2472538"/>
              <a:gd name="connsiteY23" fmla="*/ 85806 h 3809762"/>
              <a:gd name="connsiteX24" fmla="*/ 447213 w 2472538"/>
              <a:gd name="connsiteY24" fmla="*/ 68645 h 3809762"/>
              <a:gd name="connsiteX25" fmla="*/ 601687 w 2472538"/>
              <a:gd name="connsiteY25" fmla="*/ 34323 h 3809762"/>
              <a:gd name="connsiteX26" fmla="*/ 653178 w 2472538"/>
              <a:gd name="connsiteY26" fmla="*/ 17162 h 3809762"/>
              <a:gd name="connsiteX27" fmla="*/ 841979 w 2472538"/>
              <a:gd name="connsiteY27" fmla="*/ 0 h 3809762"/>
              <a:gd name="connsiteX28" fmla="*/ 1305401 w 2472538"/>
              <a:gd name="connsiteY28" fmla="*/ 34323 h 3809762"/>
              <a:gd name="connsiteX29" fmla="*/ 1356893 w 2472538"/>
              <a:gd name="connsiteY29" fmla="*/ 51484 h 3809762"/>
              <a:gd name="connsiteX30" fmla="*/ 1511367 w 2472538"/>
              <a:gd name="connsiteY30" fmla="*/ 154450 h 3809762"/>
              <a:gd name="connsiteX31" fmla="*/ 1562858 w 2472538"/>
              <a:gd name="connsiteY31" fmla="*/ 188772 h 3809762"/>
              <a:gd name="connsiteX32" fmla="*/ 1614349 w 2472538"/>
              <a:gd name="connsiteY32" fmla="*/ 205933 h 3809762"/>
              <a:gd name="connsiteX33" fmla="*/ 1631513 w 2472538"/>
              <a:gd name="connsiteY33" fmla="*/ 257417 h 3809762"/>
              <a:gd name="connsiteX34" fmla="*/ 1683004 w 2472538"/>
              <a:gd name="connsiteY34" fmla="*/ 274578 h 3809762"/>
              <a:gd name="connsiteX35" fmla="*/ 1785987 w 2472538"/>
              <a:gd name="connsiteY35" fmla="*/ 343222 h 3809762"/>
              <a:gd name="connsiteX36" fmla="*/ 1837478 w 2472538"/>
              <a:gd name="connsiteY36" fmla="*/ 377544 h 3809762"/>
              <a:gd name="connsiteX37" fmla="*/ 1871806 w 2472538"/>
              <a:gd name="connsiteY37" fmla="*/ 429028 h 3809762"/>
              <a:gd name="connsiteX38" fmla="*/ 1974788 w 2472538"/>
              <a:gd name="connsiteY38" fmla="*/ 531994 h 3809762"/>
              <a:gd name="connsiteX39" fmla="*/ 2009116 w 2472538"/>
              <a:gd name="connsiteY39" fmla="*/ 583477 h 3809762"/>
              <a:gd name="connsiteX40" fmla="*/ 2094935 w 2472538"/>
              <a:gd name="connsiteY40" fmla="*/ 669283 h 3809762"/>
              <a:gd name="connsiteX41" fmla="*/ 2129262 w 2472538"/>
              <a:gd name="connsiteY41" fmla="*/ 720766 h 3809762"/>
              <a:gd name="connsiteX42" fmla="*/ 2180754 w 2472538"/>
              <a:gd name="connsiteY42" fmla="*/ 823733 h 3809762"/>
              <a:gd name="connsiteX43" fmla="*/ 2215081 w 2472538"/>
              <a:gd name="connsiteY43" fmla="*/ 943860 h 3809762"/>
              <a:gd name="connsiteX44" fmla="*/ 2266573 w 2472538"/>
              <a:gd name="connsiteY44" fmla="*/ 1063988 h 3809762"/>
              <a:gd name="connsiteX45" fmla="*/ 2300900 w 2472538"/>
              <a:gd name="connsiteY45" fmla="*/ 1166954 h 3809762"/>
              <a:gd name="connsiteX46" fmla="*/ 2318064 w 2472538"/>
              <a:gd name="connsiteY46" fmla="*/ 1218438 h 3809762"/>
              <a:gd name="connsiteX47" fmla="*/ 2352391 w 2472538"/>
              <a:gd name="connsiteY47" fmla="*/ 1355726 h 3809762"/>
              <a:gd name="connsiteX48" fmla="*/ 2386719 w 2472538"/>
              <a:gd name="connsiteY48" fmla="*/ 1458693 h 3809762"/>
              <a:gd name="connsiteX49" fmla="*/ 2421047 w 2472538"/>
              <a:gd name="connsiteY49" fmla="*/ 1578821 h 3809762"/>
              <a:gd name="connsiteX50" fmla="*/ 2472538 w 2472538"/>
              <a:gd name="connsiteY50" fmla="*/ 1990687 h 3809762"/>
              <a:gd name="connsiteX51" fmla="*/ 2455374 w 2472538"/>
              <a:gd name="connsiteY51" fmla="*/ 2110814 h 3809762"/>
              <a:gd name="connsiteX52" fmla="*/ 2369555 w 2472538"/>
              <a:gd name="connsiteY52" fmla="*/ 2093653 h 3809762"/>
              <a:gd name="connsiteX53" fmla="*/ 2266573 w 2472538"/>
              <a:gd name="connsiteY53" fmla="*/ 2059331 h 3809762"/>
              <a:gd name="connsiteX54" fmla="*/ 1837478 w 2472538"/>
              <a:gd name="connsiteY54" fmla="*/ 2076492 h 3809762"/>
              <a:gd name="connsiteX55" fmla="*/ 1888970 w 2472538"/>
              <a:gd name="connsiteY55" fmla="*/ 2093653 h 3809762"/>
              <a:gd name="connsiteX56" fmla="*/ 1940461 w 2472538"/>
              <a:gd name="connsiteY56" fmla="*/ 2127975 h 3809762"/>
              <a:gd name="connsiteX57" fmla="*/ 1991952 w 2472538"/>
              <a:gd name="connsiteY57" fmla="*/ 2282425 h 3809762"/>
              <a:gd name="connsiteX58" fmla="*/ 2009116 w 2472538"/>
              <a:gd name="connsiteY58" fmla="*/ 2333908 h 3809762"/>
              <a:gd name="connsiteX59" fmla="*/ 1991952 w 2472538"/>
              <a:gd name="connsiteY59" fmla="*/ 2848741 h 3809762"/>
              <a:gd name="connsiteX60" fmla="*/ 1888970 w 2472538"/>
              <a:gd name="connsiteY60" fmla="*/ 3020352 h 3809762"/>
              <a:gd name="connsiteX61" fmla="*/ 1854642 w 2472538"/>
              <a:gd name="connsiteY61" fmla="*/ 3071835 h 3809762"/>
              <a:gd name="connsiteX62" fmla="*/ 1803151 w 2472538"/>
              <a:gd name="connsiteY62" fmla="*/ 3174802 h 3809762"/>
              <a:gd name="connsiteX63" fmla="*/ 1768823 w 2472538"/>
              <a:gd name="connsiteY63" fmla="*/ 3277768 h 3809762"/>
              <a:gd name="connsiteX64" fmla="*/ 1717332 w 2472538"/>
              <a:gd name="connsiteY64" fmla="*/ 3432218 h 3809762"/>
              <a:gd name="connsiteX65" fmla="*/ 1700168 w 2472538"/>
              <a:gd name="connsiteY65" fmla="*/ 3483701 h 3809762"/>
              <a:gd name="connsiteX66" fmla="*/ 1683004 w 2472538"/>
              <a:gd name="connsiteY66" fmla="*/ 3552346 h 3809762"/>
              <a:gd name="connsiteX67" fmla="*/ 1631513 w 2472538"/>
              <a:gd name="connsiteY67" fmla="*/ 3706796 h 3809762"/>
              <a:gd name="connsiteX68" fmla="*/ 1614349 w 2472538"/>
              <a:gd name="connsiteY68" fmla="*/ 3758279 h 3809762"/>
              <a:gd name="connsiteX69" fmla="*/ 1597185 w 2472538"/>
              <a:gd name="connsiteY69" fmla="*/ 3809762 h 380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472538" h="3809762">
                <a:moveTo>
                  <a:pt x="327066" y="3723957"/>
                </a:moveTo>
                <a:cubicBezTo>
                  <a:pt x="332787" y="3609550"/>
                  <a:pt x="334716" y="3494889"/>
                  <a:pt x="344230" y="3380735"/>
                </a:cubicBezTo>
                <a:cubicBezTo>
                  <a:pt x="346189" y="3357231"/>
                  <a:pt x="354616" y="3334682"/>
                  <a:pt x="361394" y="3312091"/>
                </a:cubicBezTo>
                <a:cubicBezTo>
                  <a:pt x="371792" y="3277438"/>
                  <a:pt x="395721" y="3209124"/>
                  <a:pt x="395721" y="3209124"/>
                </a:cubicBezTo>
                <a:cubicBezTo>
                  <a:pt x="412509" y="2940558"/>
                  <a:pt x="427580" y="2860855"/>
                  <a:pt x="395721" y="2574164"/>
                </a:cubicBezTo>
                <a:cubicBezTo>
                  <a:pt x="391725" y="2538206"/>
                  <a:pt x="370170" y="2506296"/>
                  <a:pt x="361394" y="2471197"/>
                </a:cubicBezTo>
                <a:cubicBezTo>
                  <a:pt x="322678" y="2316359"/>
                  <a:pt x="341985" y="2378658"/>
                  <a:pt x="309902" y="2282425"/>
                </a:cubicBezTo>
                <a:cubicBezTo>
                  <a:pt x="304181" y="2248103"/>
                  <a:pt x="300288" y="2213426"/>
                  <a:pt x="292739" y="2179459"/>
                </a:cubicBezTo>
                <a:cubicBezTo>
                  <a:pt x="288814" y="2161800"/>
                  <a:pt x="280545" y="2145369"/>
                  <a:pt x="275575" y="2127975"/>
                </a:cubicBezTo>
                <a:cubicBezTo>
                  <a:pt x="254647" y="2054739"/>
                  <a:pt x="258942" y="2053143"/>
                  <a:pt x="241247" y="1973526"/>
                </a:cubicBezTo>
                <a:cubicBezTo>
                  <a:pt x="236130" y="1950502"/>
                  <a:pt x="230564" y="1927559"/>
                  <a:pt x="224084" y="1904881"/>
                </a:cubicBezTo>
                <a:cubicBezTo>
                  <a:pt x="219114" y="1887488"/>
                  <a:pt x="211308" y="1870947"/>
                  <a:pt x="206920" y="1853398"/>
                </a:cubicBezTo>
                <a:cubicBezTo>
                  <a:pt x="199844" y="1825101"/>
                  <a:pt x="195477" y="1796195"/>
                  <a:pt x="189756" y="1767593"/>
                </a:cubicBezTo>
                <a:cubicBezTo>
                  <a:pt x="184035" y="1704669"/>
                  <a:pt x="181529" y="1641369"/>
                  <a:pt x="172592" y="1578821"/>
                </a:cubicBezTo>
                <a:cubicBezTo>
                  <a:pt x="170033" y="1560913"/>
                  <a:pt x="175453" y="1613142"/>
                  <a:pt x="155429" y="1527337"/>
                </a:cubicBezTo>
                <a:cubicBezTo>
                  <a:pt x="135405" y="1441532"/>
                  <a:pt x="72470" y="1169816"/>
                  <a:pt x="52446" y="1063989"/>
                </a:cubicBezTo>
                <a:cubicBezTo>
                  <a:pt x="32422" y="958162"/>
                  <a:pt x="43864" y="946720"/>
                  <a:pt x="35282" y="892377"/>
                </a:cubicBezTo>
                <a:cubicBezTo>
                  <a:pt x="26700" y="838034"/>
                  <a:pt x="6676" y="777970"/>
                  <a:pt x="955" y="737928"/>
                </a:cubicBezTo>
                <a:cubicBezTo>
                  <a:pt x="-4766" y="697886"/>
                  <a:pt x="17815" y="719553"/>
                  <a:pt x="955" y="652122"/>
                </a:cubicBezTo>
                <a:cubicBezTo>
                  <a:pt x="2425" y="635950"/>
                  <a:pt x="8996" y="403826"/>
                  <a:pt x="52446" y="360383"/>
                </a:cubicBezTo>
                <a:cubicBezTo>
                  <a:pt x="69610" y="343222"/>
                  <a:pt x="88397" y="327544"/>
                  <a:pt x="103937" y="308900"/>
                </a:cubicBezTo>
                <a:cubicBezTo>
                  <a:pt x="156130" y="246279"/>
                  <a:pt x="118502" y="261344"/>
                  <a:pt x="189756" y="205933"/>
                </a:cubicBezTo>
                <a:cubicBezTo>
                  <a:pt x="384571" y="54433"/>
                  <a:pt x="219931" y="182268"/>
                  <a:pt x="344230" y="120128"/>
                </a:cubicBezTo>
                <a:cubicBezTo>
                  <a:pt x="362680" y="110904"/>
                  <a:pt x="377271" y="95030"/>
                  <a:pt x="395721" y="85806"/>
                </a:cubicBezTo>
                <a:cubicBezTo>
                  <a:pt x="411904" y="77716"/>
                  <a:pt x="429661" y="73032"/>
                  <a:pt x="447213" y="68645"/>
                </a:cubicBezTo>
                <a:cubicBezTo>
                  <a:pt x="498386" y="55854"/>
                  <a:pt x="550514" y="47114"/>
                  <a:pt x="601687" y="34323"/>
                </a:cubicBezTo>
                <a:cubicBezTo>
                  <a:pt x="619239" y="29936"/>
                  <a:pt x="635268" y="19720"/>
                  <a:pt x="653178" y="17162"/>
                </a:cubicBezTo>
                <a:cubicBezTo>
                  <a:pt x="715736" y="8226"/>
                  <a:pt x="779045" y="5721"/>
                  <a:pt x="841979" y="0"/>
                </a:cubicBezTo>
                <a:cubicBezTo>
                  <a:pt x="973678" y="6584"/>
                  <a:pt x="1160815" y="5411"/>
                  <a:pt x="1305401" y="34323"/>
                </a:cubicBezTo>
                <a:cubicBezTo>
                  <a:pt x="1323142" y="37871"/>
                  <a:pt x="1339729" y="45764"/>
                  <a:pt x="1356893" y="51484"/>
                </a:cubicBezTo>
                <a:lnTo>
                  <a:pt x="1511367" y="154450"/>
                </a:lnTo>
                <a:cubicBezTo>
                  <a:pt x="1528531" y="165891"/>
                  <a:pt x="1543289" y="182250"/>
                  <a:pt x="1562858" y="188772"/>
                </a:cubicBezTo>
                <a:lnTo>
                  <a:pt x="1614349" y="205933"/>
                </a:lnTo>
                <a:cubicBezTo>
                  <a:pt x="1620070" y="223094"/>
                  <a:pt x="1618721" y="244626"/>
                  <a:pt x="1631513" y="257417"/>
                </a:cubicBezTo>
                <a:cubicBezTo>
                  <a:pt x="1644307" y="270209"/>
                  <a:pt x="1667188" y="265793"/>
                  <a:pt x="1683004" y="274578"/>
                </a:cubicBezTo>
                <a:cubicBezTo>
                  <a:pt x="1719068" y="294611"/>
                  <a:pt x="1751659" y="320341"/>
                  <a:pt x="1785987" y="343222"/>
                </a:cubicBezTo>
                <a:lnTo>
                  <a:pt x="1837478" y="377544"/>
                </a:lnTo>
                <a:cubicBezTo>
                  <a:pt x="1848921" y="394705"/>
                  <a:pt x="1858101" y="413613"/>
                  <a:pt x="1871806" y="429028"/>
                </a:cubicBezTo>
                <a:cubicBezTo>
                  <a:pt x="1904059" y="465307"/>
                  <a:pt x="1947858" y="491606"/>
                  <a:pt x="1974788" y="531994"/>
                </a:cubicBezTo>
                <a:cubicBezTo>
                  <a:pt x="1986231" y="549155"/>
                  <a:pt x="1995532" y="567955"/>
                  <a:pt x="2009116" y="583477"/>
                </a:cubicBezTo>
                <a:cubicBezTo>
                  <a:pt x="2035756" y="613918"/>
                  <a:pt x="2072494" y="635626"/>
                  <a:pt x="2094935" y="669283"/>
                </a:cubicBezTo>
                <a:lnTo>
                  <a:pt x="2129262" y="720766"/>
                </a:lnTo>
                <a:cubicBezTo>
                  <a:pt x="2171595" y="890067"/>
                  <a:pt x="2115173" y="714447"/>
                  <a:pt x="2180754" y="823733"/>
                </a:cubicBezTo>
                <a:cubicBezTo>
                  <a:pt x="2191975" y="842432"/>
                  <a:pt x="2211002" y="929585"/>
                  <a:pt x="2215081" y="943860"/>
                </a:cubicBezTo>
                <a:cubicBezTo>
                  <a:pt x="2242708" y="1040538"/>
                  <a:pt x="2220800" y="949573"/>
                  <a:pt x="2266573" y="1063988"/>
                </a:cubicBezTo>
                <a:cubicBezTo>
                  <a:pt x="2280011" y="1097579"/>
                  <a:pt x="2289458" y="1132632"/>
                  <a:pt x="2300900" y="1166954"/>
                </a:cubicBezTo>
                <a:cubicBezTo>
                  <a:pt x="2306621" y="1184115"/>
                  <a:pt x="2313676" y="1200888"/>
                  <a:pt x="2318064" y="1218438"/>
                </a:cubicBezTo>
                <a:cubicBezTo>
                  <a:pt x="2329506" y="1264201"/>
                  <a:pt x="2337472" y="1310976"/>
                  <a:pt x="2352391" y="1355726"/>
                </a:cubicBezTo>
                <a:lnTo>
                  <a:pt x="2386719" y="1458693"/>
                </a:lnTo>
                <a:cubicBezTo>
                  <a:pt x="2401897" y="1504221"/>
                  <a:pt x="2411810" y="1529566"/>
                  <a:pt x="2421047" y="1578821"/>
                </a:cubicBezTo>
                <a:cubicBezTo>
                  <a:pt x="2462134" y="1797919"/>
                  <a:pt x="2454113" y="1769625"/>
                  <a:pt x="2472538" y="1990687"/>
                </a:cubicBezTo>
                <a:cubicBezTo>
                  <a:pt x="2466817" y="2030729"/>
                  <a:pt x="2483978" y="2082215"/>
                  <a:pt x="2455374" y="2110814"/>
                </a:cubicBezTo>
                <a:cubicBezTo>
                  <a:pt x="2434744" y="2131440"/>
                  <a:pt x="2397700" y="2101328"/>
                  <a:pt x="2369555" y="2093653"/>
                </a:cubicBezTo>
                <a:cubicBezTo>
                  <a:pt x="2334646" y="2084134"/>
                  <a:pt x="2266573" y="2059331"/>
                  <a:pt x="2266573" y="2059331"/>
                </a:cubicBezTo>
                <a:cubicBezTo>
                  <a:pt x="2123541" y="2065051"/>
                  <a:pt x="1980036" y="2063534"/>
                  <a:pt x="1837478" y="2076492"/>
                </a:cubicBezTo>
                <a:cubicBezTo>
                  <a:pt x="1819460" y="2078130"/>
                  <a:pt x="1872787" y="2085563"/>
                  <a:pt x="1888970" y="2093653"/>
                </a:cubicBezTo>
                <a:cubicBezTo>
                  <a:pt x="1907420" y="2102877"/>
                  <a:pt x="1923297" y="2116534"/>
                  <a:pt x="1940461" y="2127975"/>
                </a:cubicBezTo>
                <a:lnTo>
                  <a:pt x="1991952" y="2282425"/>
                </a:lnTo>
                <a:lnTo>
                  <a:pt x="2009116" y="2333908"/>
                </a:lnTo>
                <a:cubicBezTo>
                  <a:pt x="2003395" y="2505519"/>
                  <a:pt x="2007046" y="2677699"/>
                  <a:pt x="1991952" y="2848741"/>
                </a:cubicBezTo>
                <a:cubicBezTo>
                  <a:pt x="1989268" y="2879151"/>
                  <a:pt x="1891041" y="3017246"/>
                  <a:pt x="1888970" y="3020352"/>
                </a:cubicBezTo>
                <a:lnTo>
                  <a:pt x="1854642" y="3071835"/>
                </a:lnTo>
                <a:cubicBezTo>
                  <a:pt x="1792048" y="3259587"/>
                  <a:pt x="1891874" y="2975208"/>
                  <a:pt x="1803151" y="3174802"/>
                </a:cubicBezTo>
                <a:cubicBezTo>
                  <a:pt x="1788455" y="3207862"/>
                  <a:pt x="1780266" y="3243446"/>
                  <a:pt x="1768823" y="3277768"/>
                </a:cubicBezTo>
                <a:lnTo>
                  <a:pt x="1717332" y="3432218"/>
                </a:lnTo>
                <a:cubicBezTo>
                  <a:pt x="1711611" y="3449379"/>
                  <a:pt x="1704556" y="3466152"/>
                  <a:pt x="1700168" y="3483701"/>
                </a:cubicBezTo>
                <a:cubicBezTo>
                  <a:pt x="1694447" y="3506583"/>
                  <a:pt x="1689782" y="3529755"/>
                  <a:pt x="1683004" y="3552346"/>
                </a:cubicBezTo>
                <a:cubicBezTo>
                  <a:pt x="1683002" y="3552353"/>
                  <a:pt x="1640096" y="3681052"/>
                  <a:pt x="1631513" y="3706796"/>
                </a:cubicBezTo>
                <a:lnTo>
                  <a:pt x="1614349" y="3758279"/>
                </a:lnTo>
                <a:lnTo>
                  <a:pt x="1597185" y="3809762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070E38-23BD-4811-9E06-B5FEC03E17C8}"/>
              </a:ext>
            </a:extLst>
          </p:cNvPr>
          <p:cNvCxnSpPr/>
          <p:nvPr/>
        </p:nvCxnSpPr>
        <p:spPr>
          <a:xfrm flipH="1" flipV="1">
            <a:off x="2523074" y="3844082"/>
            <a:ext cx="617896" cy="171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reeform 10">
            <a:extLst>
              <a:ext uri="{FF2B5EF4-FFF2-40B4-BE49-F238E27FC236}">
                <a16:creationId xmlns:a16="http://schemas.microsoft.com/office/drawing/2014/main" id="{8C456B6F-5187-9E6F-4FBB-0C835A7197AB}"/>
              </a:ext>
            </a:extLst>
          </p:cNvPr>
          <p:cNvSpPr/>
          <p:nvPr/>
        </p:nvSpPr>
        <p:spPr>
          <a:xfrm>
            <a:off x="2746203" y="2020846"/>
            <a:ext cx="126459" cy="137984"/>
          </a:xfrm>
          <a:custGeom>
            <a:avLst/>
            <a:gdLst>
              <a:gd name="connsiteX0" fmla="*/ 102983 w 126459"/>
              <a:gd name="connsiteY0" fmla="*/ 124288 h 137984"/>
              <a:gd name="connsiteX1" fmla="*/ 34328 w 126459"/>
              <a:gd name="connsiteY1" fmla="*/ 4161 h 137984"/>
              <a:gd name="connsiteX2" fmla="*/ 0 w 126459"/>
              <a:gd name="connsiteY2" fmla="*/ 55644 h 137984"/>
              <a:gd name="connsiteX3" fmla="*/ 17164 w 126459"/>
              <a:gd name="connsiteY3" fmla="*/ 124288 h 137984"/>
              <a:gd name="connsiteX4" fmla="*/ 102983 w 126459"/>
              <a:gd name="connsiteY4" fmla="*/ 55644 h 13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459" h="137984">
                <a:moveTo>
                  <a:pt x="102983" y="124288"/>
                </a:moveTo>
                <a:cubicBezTo>
                  <a:pt x="101467" y="115191"/>
                  <a:pt x="109147" y="-25762"/>
                  <a:pt x="34328" y="4161"/>
                </a:cubicBezTo>
                <a:cubicBezTo>
                  <a:pt x="15177" y="11820"/>
                  <a:pt x="11443" y="38483"/>
                  <a:pt x="0" y="55644"/>
                </a:cubicBezTo>
                <a:cubicBezTo>
                  <a:pt x="5721" y="78525"/>
                  <a:pt x="-5515" y="117809"/>
                  <a:pt x="17164" y="124288"/>
                </a:cubicBezTo>
                <a:cubicBezTo>
                  <a:pt x="173853" y="169049"/>
                  <a:pt x="121635" y="92942"/>
                  <a:pt x="102983" y="5564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4">
            <a:extLst>
              <a:ext uri="{FF2B5EF4-FFF2-40B4-BE49-F238E27FC236}">
                <a16:creationId xmlns:a16="http://schemas.microsoft.com/office/drawing/2014/main" id="{73F92E92-DF4B-4381-4276-2A9B43928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67052"/>
            <a:ext cx="9144000" cy="584775"/>
          </a:xfrm>
          <a:prstGeom prst="rect">
            <a:avLst/>
          </a:prstGeom>
          <a:solidFill>
            <a:schemeClr val="tx1">
              <a:alpha val="10196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3200" dirty="0"/>
              <a:t>Aristotle relates fulfillment (</a:t>
            </a:r>
            <a:r>
              <a:rPr lang="en-US" sz="3200" i="1" dirty="0"/>
              <a:t>telos</a:t>
            </a:r>
            <a:r>
              <a:rPr lang="en-US" sz="3200" dirty="0"/>
              <a:t>) via “hylomorphism”</a:t>
            </a:r>
            <a:endParaRPr lang="en-US" sz="3200" baseline="-25000" dirty="0"/>
          </a:p>
        </p:txBody>
      </p:sp>
      <p:pic>
        <p:nvPicPr>
          <p:cNvPr id="5" name="Picture 4" descr="A cartoon of a chair with a light coming out of it&#10;&#10;AI-generated content may be incorrect.">
            <a:extLst>
              <a:ext uri="{FF2B5EF4-FFF2-40B4-BE49-F238E27FC236}">
                <a16:creationId xmlns:a16="http://schemas.microsoft.com/office/drawing/2014/main" id="{7458C987-940A-D77D-ACE8-72A6BF976F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438" r="15827"/>
          <a:stretch>
            <a:fillRect/>
          </a:stretch>
        </p:blipFill>
        <p:spPr>
          <a:xfrm>
            <a:off x="4216465" y="1184113"/>
            <a:ext cx="3985034" cy="380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33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78172" y="1324215"/>
            <a:ext cx="3937000" cy="4780344"/>
            <a:chOff x="784140" y="1066800"/>
            <a:chExt cx="3937000" cy="47803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4140" y="1066800"/>
              <a:ext cx="3937000" cy="4711700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 flipH="1" flipV="1">
              <a:off x="2769804" y="1066800"/>
              <a:ext cx="10727" cy="4579198"/>
            </a:xfrm>
            <a:prstGeom prst="line">
              <a:avLst/>
            </a:prstGeom>
            <a:ln w="8572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6"/>
            <p:cNvSpPr/>
            <p:nvPr/>
          </p:nvSpPr>
          <p:spPr>
            <a:xfrm>
              <a:off x="2729040" y="1304243"/>
              <a:ext cx="137310" cy="17161"/>
            </a:xfrm>
            <a:custGeom>
              <a:avLst/>
              <a:gdLst>
                <a:gd name="connsiteX0" fmla="*/ 0 w 137310"/>
                <a:gd name="connsiteY0" fmla="*/ 17161 h 17161"/>
                <a:gd name="connsiteX1" fmla="*/ 85819 w 137310"/>
                <a:gd name="connsiteY1" fmla="*/ 0 h 17161"/>
                <a:gd name="connsiteX2" fmla="*/ 137310 w 137310"/>
                <a:gd name="connsiteY2" fmla="*/ 17161 h 1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310" h="17161">
                  <a:moveTo>
                    <a:pt x="0" y="17161"/>
                  </a:moveTo>
                  <a:cubicBezTo>
                    <a:pt x="28606" y="11441"/>
                    <a:pt x="56646" y="0"/>
                    <a:pt x="85819" y="0"/>
                  </a:cubicBezTo>
                  <a:cubicBezTo>
                    <a:pt x="103911" y="0"/>
                    <a:pt x="137310" y="17161"/>
                    <a:pt x="137310" y="17161"/>
                  </a:cubicBezTo>
                </a:path>
              </a:pathLst>
            </a:cu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2726964" y="2280371"/>
              <a:ext cx="137310" cy="17161"/>
            </a:xfrm>
            <a:custGeom>
              <a:avLst/>
              <a:gdLst>
                <a:gd name="connsiteX0" fmla="*/ 0 w 137310"/>
                <a:gd name="connsiteY0" fmla="*/ 17161 h 17161"/>
                <a:gd name="connsiteX1" fmla="*/ 85819 w 137310"/>
                <a:gd name="connsiteY1" fmla="*/ 0 h 17161"/>
                <a:gd name="connsiteX2" fmla="*/ 137310 w 137310"/>
                <a:gd name="connsiteY2" fmla="*/ 17161 h 1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310" h="17161">
                  <a:moveTo>
                    <a:pt x="0" y="17161"/>
                  </a:moveTo>
                  <a:cubicBezTo>
                    <a:pt x="28606" y="11441"/>
                    <a:pt x="56646" y="0"/>
                    <a:pt x="85819" y="0"/>
                  </a:cubicBezTo>
                  <a:cubicBezTo>
                    <a:pt x="103911" y="0"/>
                    <a:pt x="137310" y="17161"/>
                    <a:pt x="137310" y="17161"/>
                  </a:cubicBezTo>
                </a:path>
              </a:pathLst>
            </a:cu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2744128" y="4511301"/>
              <a:ext cx="137310" cy="17161"/>
            </a:xfrm>
            <a:custGeom>
              <a:avLst/>
              <a:gdLst>
                <a:gd name="connsiteX0" fmla="*/ 0 w 137310"/>
                <a:gd name="connsiteY0" fmla="*/ 17161 h 17161"/>
                <a:gd name="connsiteX1" fmla="*/ 85819 w 137310"/>
                <a:gd name="connsiteY1" fmla="*/ 0 h 17161"/>
                <a:gd name="connsiteX2" fmla="*/ 137310 w 137310"/>
                <a:gd name="connsiteY2" fmla="*/ 17161 h 1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310" h="17161">
                  <a:moveTo>
                    <a:pt x="0" y="17161"/>
                  </a:moveTo>
                  <a:cubicBezTo>
                    <a:pt x="28606" y="11441"/>
                    <a:pt x="56646" y="0"/>
                    <a:pt x="85819" y="0"/>
                  </a:cubicBezTo>
                  <a:cubicBezTo>
                    <a:pt x="103911" y="0"/>
                    <a:pt x="137310" y="17161"/>
                    <a:pt x="137310" y="17161"/>
                  </a:cubicBezTo>
                </a:path>
              </a:pathLst>
            </a:cu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488747" y="5543031"/>
              <a:ext cx="600732" cy="3041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53687" y="3071836"/>
              <a:ext cx="1716378" cy="4565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45181" y="1569096"/>
            <a:ext cx="320040" cy="594360"/>
            <a:chOff x="4479745" y="1252759"/>
            <a:chExt cx="652224" cy="1372888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479745" y="1510176"/>
              <a:ext cx="0" cy="9266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805856" y="1252759"/>
              <a:ext cx="17164" cy="5800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4496908" y="1252759"/>
              <a:ext cx="308948" cy="2574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496908" y="1832771"/>
              <a:ext cx="308948" cy="2608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823020" y="1832771"/>
              <a:ext cx="308948" cy="2608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479745" y="2093653"/>
              <a:ext cx="394767" cy="2230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4823020" y="2093653"/>
              <a:ext cx="308949" cy="2230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874512" y="2316747"/>
              <a:ext cx="0" cy="3089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131968" y="2093653"/>
              <a:ext cx="0" cy="3432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805856" y="2316747"/>
              <a:ext cx="0" cy="1201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22642" r="25905"/>
          <a:stretch/>
        </p:blipFill>
        <p:spPr>
          <a:xfrm>
            <a:off x="7352576" y="1331464"/>
            <a:ext cx="586269" cy="5927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275" y="862725"/>
            <a:ext cx="634143" cy="5979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/>
          <a:srcRect b="8389"/>
          <a:stretch/>
        </p:blipFill>
        <p:spPr>
          <a:xfrm>
            <a:off x="6944443" y="2177656"/>
            <a:ext cx="448332" cy="53854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t="50" b="4476"/>
          <a:stretch/>
        </p:blipFill>
        <p:spPr>
          <a:xfrm>
            <a:off x="6391116" y="1647464"/>
            <a:ext cx="411248" cy="5467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9449" y="2856999"/>
            <a:ext cx="1843365" cy="15019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/>
          <a:srcRect l="20340" r="30706"/>
          <a:stretch/>
        </p:blipFill>
        <p:spPr>
          <a:xfrm>
            <a:off x="5534083" y="3170550"/>
            <a:ext cx="438912" cy="88718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8741" y="4648589"/>
            <a:ext cx="2308141" cy="1823430"/>
          </a:xfrm>
          <a:prstGeom prst="rect">
            <a:avLst/>
          </a:prstGeom>
        </p:spPr>
      </p:pic>
      <p:cxnSp>
        <p:nvCxnSpPr>
          <p:cNvPr id="39" name="Straight Arrow Connector 38"/>
          <p:cNvCxnSpPr/>
          <p:nvPr/>
        </p:nvCxnSpPr>
        <p:spPr>
          <a:xfrm flipV="1">
            <a:off x="4222288" y="2194254"/>
            <a:ext cx="1046990" cy="159150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222288" y="3778910"/>
            <a:ext cx="104699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4222288" y="3785755"/>
            <a:ext cx="1046990" cy="143121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4"/>
          <p:cNvSpPr txBox="1">
            <a:spLocks noChangeArrowheads="1"/>
          </p:cNvSpPr>
          <p:nvPr/>
        </p:nvSpPr>
        <p:spPr bwMode="auto">
          <a:xfrm>
            <a:off x="-5336" y="295761"/>
            <a:ext cx="9149336" cy="584776"/>
          </a:xfrm>
          <a:prstGeom prst="rect">
            <a:avLst/>
          </a:prstGeom>
          <a:solidFill>
            <a:schemeClr val="tx1">
              <a:alpha val="10196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3200" dirty="0"/>
              <a:t>Buber: we </a:t>
            </a:r>
            <a:r>
              <a:rPr lang="en-US" sz="3200" b="1" dirty="0"/>
              <a:t>relate</a:t>
            </a:r>
            <a:r>
              <a:rPr lang="en-US" sz="3200" dirty="0"/>
              <a:t> to nature, people and the eternal</a:t>
            </a:r>
            <a:endParaRPr lang="en-US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3066019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024" y="1169403"/>
            <a:ext cx="4000500" cy="52959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8172" y="1324215"/>
            <a:ext cx="3937000" cy="4780344"/>
            <a:chOff x="784140" y="1066800"/>
            <a:chExt cx="3937000" cy="47803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4140" y="1066800"/>
              <a:ext cx="3937000" cy="4711700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 flipH="1" flipV="1">
              <a:off x="2769804" y="1066800"/>
              <a:ext cx="10727" cy="4579198"/>
            </a:xfrm>
            <a:prstGeom prst="line">
              <a:avLst/>
            </a:prstGeom>
            <a:ln w="8572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6"/>
            <p:cNvSpPr/>
            <p:nvPr/>
          </p:nvSpPr>
          <p:spPr>
            <a:xfrm>
              <a:off x="2729040" y="1304243"/>
              <a:ext cx="137310" cy="17161"/>
            </a:xfrm>
            <a:custGeom>
              <a:avLst/>
              <a:gdLst>
                <a:gd name="connsiteX0" fmla="*/ 0 w 137310"/>
                <a:gd name="connsiteY0" fmla="*/ 17161 h 17161"/>
                <a:gd name="connsiteX1" fmla="*/ 85819 w 137310"/>
                <a:gd name="connsiteY1" fmla="*/ 0 h 17161"/>
                <a:gd name="connsiteX2" fmla="*/ 137310 w 137310"/>
                <a:gd name="connsiteY2" fmla="*/ 17161 h 1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310" h="17161">
                  <a:moveTo>
                    <a:pt x="0" y="17161"/>
                  </a:moveTo>
                  <a:cubicBezTo>
                    <a:pt x="28606" y="11441"/>
                    <a:pt x="56646" y="0"/>
                    <a:pt x="85819" y="0"/>
                  </a:cubicBezTo>
                  <a:cubicBezTo>
                    <a:pt x="103911" y="0"/>
                    <a:pt x="137310" y="17161"/>
                    <a:pt x="137310" y="17161"/>
                  </a:cubicBezTo>
                </a:path>
              </a:pathLst>
            </a:cu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2726964" y="2280371"/>
              <a:ext cx="137310" cy="17161"/>
            </a:xfrm>
            <a:custGeom>
              <a:avLst/>
              <a:gdLst>
                <a:gd name="connsiteX0" fmla="*/ 0 w 137310"/>
                <a:gd name="connsiteY0" fmla="*/ 17161 h 17161"/>
                <a:gd name="connsiteX1" fmla="*/ 85819 w 137310"/>
                <a:gd name="connsiteY1" fmla="*/ 0 h 17161"/>
                <a:gd name="connsiteX2" fmla="*/ 137310 w 137310"/>
                <a:gd name="connsiteY2" fmla="*/ 17161 h 1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310" h="17161">
                  <a:moveTo>
                    <a:pt x="0" y="17161"/>
                  </a:moveTo>
                  <a:cubicBezTo>
                    <a:pt x="28606" y="11441"/>
                    <a:pt x="56646" y="0"/>
                    <a:pt x="85819" y="0"/>
                  </a:cubicBezTo>
                  <a:cubicBezTo>
                    <a:pt x="103911" y="0"/>
                    <a:pt x="137310" y="17161"/>
                    <a:pt x="137310" y="17161"/>
                  </a:cubicBezTo>
                </a:path>
              </a:pathLst>
            </a:cu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2744128" y="4511301"/>
              <a:ext cx="137310" cy="17161"/>
            </a:xfrm>
            <a:custGeom>
              <a:avLst/>
              <a:gdLst>
                <a:gd name="connsiteX0" fmla="*/ 0 w 137310"/>
                <a:gd name="connsiteY0" fmla="*/ 17161 h 17161"/>
                <a:gd name="connsiteX1" fmla="*/ 85819 w 137310"/>
                <a:gd name="connsiteY1" fmla="*/ 0 h 17161"/>
                <a:gd name="connsiteX2" fmla="*/ 137310 w 137310"/>
                <a:gd name="connsiteY2" fmla="*/ 17161 h 1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310" h="17161">
                  <a:moveTo>
                    <a:pt x="0" y="17161"/>
                  </a:moveTo>
                  <a:cubicBezTo>
                    <a:pt x="28606" y="11441"/>
                    <a:pt x="56646" y="0"/>
                    <a:pt x="85819" y="0"/>
                  </a:cubicBezTo>
                  <a:cubicBezTo>
                    <a:pt x="103911" y="0"/>
                    <a:pt x="137310" y="17161"/>
                    <a:pt x="137310" y="17161"/>
                  </a:cubicBezTo>
                </a:path>
              </a:pathLst>
            </a:cu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488747" y="5543031"/>
              <a:ext cx="600732" cy="3041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53687" y="3071836"/>
              <a:ext cx="1716378" cy="4565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355097" y="3329251"/>
            <a:ext cx="875353" cy="430887"/>
            <a:chOff x="5355097" y="3071836"/>
            <a:chExt cx="875353" cy="430887"/>
          </a:xfrm>
        </p:grpSpPr>
        <p:sp>
          <p:nvSpPr>
            <p:cNvPr id="2" name="TextBox 1"/>
            <p:cNvSpPr txBox="1"/>
            <p:nvPr/>
          </p:nvSpPr>
          <p:spPr>
            <a:xfrm>
              <a:off x="5355097" y="3071836"/>
              <a:ext cx="875353" cy="43088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I      IT  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5578229" y="3312090"/>
              <a:ext cx="256032" cy="9512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6350596" y="3344363"/>
            <a:ext cx="1132809" cy="430887"/>
            <a:chOff x="6350596" y="3086948"/>
            <a:chExt cx="1132809" cy="430887"/>
          </a:xfrm>
        </p:grpSpPr>
        <p:sp>
          <p:nvSpPr>
            <p:cNvPr id="14" name="TextBox 13"/>
            <p:cNvSpPr txBox="1"/>
            <p:nvPr/>
          </p:nvSpPr>
          <p:spPr>
            <a:xfrm>
              <a:off x="6350596" y="3086948"/>
              <a:ext cx="1132809" cy="43088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I   THOU  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6503009" y="3310041"/>
              <a:ext cx="256032" cy="9512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-5336" y="295761"/>
            <a:ext cx="9149336" cy="584776"/>
          </a:xfrm>
          <a:prstGeom prst="rect">
            <a:avLst/>
          </a:prstGeom>
          <a:solidFill>
            <a:schemeClr val="tx1">
              <a:alpha val="10196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3200" dirty="0"/>
              <a:t>Buber</a:t>
            </a:r>
            <a:r>
              <a:rPr lang="en-US" sz="2200" dirty="0"/>
              <a:t>: </a:t>
            </a:r>
            <a:r>
              <a:rPr lang="en-US" sz="3200" dirty="0"/>
              <a:t>Our relationships are two-fold in nature</a:t>
            </a:r>
            <a:endParaRPr lang="en-US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4184230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78172" y="1324215"/>
            <a:ext cx="3937000" cy="4780344"/>
            <a:chOff x="784140" y="1066800"/>
            <a:chExt cx="3937000" cy="47803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4140" y="1066800"/>
              <a:ext cx="3937000" cy="4711700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 flipH="1" flipV="1">
              <a:off x="2769804" y="1066800"/>
              <a:ext cx="10727" cy="4579198"/>
            </a:xfrm>
            <a:prstGeom prst="line">
              <a:avLst/>
            </a:prstGeom>
            <a:ln w="8572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6"/>
            <p:cNvSpPr/>
            <p:nvPr/>
          </p:nvSpPr>
          <p:spPr>
            <a:xfrm>
              <a:off x="2729040" y="1304243"/>
              <a:ext cx="137310" cy="17161"/>
            </a:xfrm>
            <a:custGeom>
              <a:avLst/>
              <a:gdLst>
                <a:gd name="connsiteX0" fmla="*/ 0 w 137310"/>
                <a:gd name="connsiteY0" fmla="*/ 17161 h 17161"/>
                <a:gd name="connsiteX1" fmla="*/ 85819 w 137310"/>
                <a:gd name="connsiteY1" fmla="*/ 0 h 17161"/>
                <a:gd name="connsiteX2" fmla="*/ 137310 w 137310"/>
                <a:gd name="connsiteY2" fmla="*/ 17161 h 1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310" h="17161">
                  <a:moveTo>
                    <a:pt x="0" y="17161"/>
                  </a:moveTo>
                  <a:cubicBezTo>
                    <a:pt x="28606" y="11441"/>
                    <a:pt x="56646" y="0"/>
                    <a:pt x="85819" y="0"/>
                  </a:cubicBezTo>
                  <a:cubicBezTo>
                    <a:pt x="103911" y="0"/>
                    <a:pt x="137310" y="17161"/>
                    <a:pt x="137310" y="17161"/>
                  </a:cubicBezTo>
                </a:path>
              </a:pathLst>
            </a:cu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2726964" y="2280371"/>
              <a:ext cx="137310" cy="17161"/>
            </a:xfrm>
            <a:custGeom>
              <a:avLst/>
              <a:gdLst>
                <a:gd name="connsiteX0" fmla="*/ 0 w 137310"/>
                <a:gd name="connsiteY0" fmla="*/ 17161 h 17161"/>
                <a:gd name="connsiteX1" fmla="*/ 85819 w 137310"/>
                <a:gd name="connsiteY1" fmla="*/ 0 h 17161"/>
                <a:gd name="connsiteX2" fmla="*/ 137310 w 137310"/>
                <a:gd name="connsiteY2" fmla="*/ 17161 h 1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310" h="17161">
                  <a:moveTo>
                    <a:pt x="0" y="17161"/>
                  </a:moveTo>
                  <a:cubicBezTo>
                    <a:pt x="28606" y="11441"/>
                    <a:pt x="56646" y="0"/>
                    <a:pt x="85819" y="0"/>
                  </a:cubicBezTo>
                  <a:cubicBezTo>
                    <a:pt x="103911" y="0"/>
                    <a:pt x="137310" y="17161"/>
                    <a:pt x="137310" y="17161"/>
                  </a:cubicBezTo>
                </a:path>
              </a:pathLst>
            </a:cu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2744128" y="4511301"/>
              <a:ext cx="137310" cy="17161"/>
            </a:xfrm>
            <a:custGeom>
              <a:avLst/>
              <a:gdLst>
                <a:gd name="connsiteX0" fmla="*/ 0 w 137310"/>
                <a:gd name="connsiteY0" fmla="*/ 17161 h 17161"/>
                <a:gd name="connsiteX1" fmla="*/ 85819 w 137310"/>
                <a:gd name="connsiteY1" fmla="*/ 0 h 17161"/>
                <a:gd name="connsiteX2" fmla="*/ 137310 w 137310"/>
                <a:gd name="connsiteY2" fmla="*/ 17161 h 1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310" h="17161">
                  <a:moveTo>
                    <a:pt x="0" y="17161"/>
                  </a:moveTo>
                  <a:cubicBezTo>
                    <a:pt x="28606" y="11441"/>
                    <a:pt x="56646" y="0"/>
                    <a:pt x="85819" y="0"/>
                  </a:cubicBezTo>
                  <a:cubicBezTo>
                    <a:pt x="103911" y="0"/>
                    <a:pt x="137310" y="17161"/>
                    <a:pt x="137310" y="17161"/>
                  </a:cubicBezTo>
                </a:path>
              </a:pathLst>
            </a:cu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488747" y="5543031"/>
              <a:ext cx="600732" cy="3041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53687" y="3071836"/>
              <a:ext cx="1716378" cy="4565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395024" y="1169403"/>
            <a:ext cx="4000500" cy="5295900"/>
            <a:chOff x="4395024" y="911988"/>
            <a:chExt cx="4000500" cy="52959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95024" y="911988"/>
              <a:ext cx="4000500" cy="5295900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5355097" y="3071836"/>
              <a:ext cx="875353" cy="430887"/>
              <a:chOff x="5355097" y="3071836"/>
              <a:chExt cx="875353" cy="430887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5355097" y="3071836"/>
                <a:ext cx="875353" cy="430887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/>
                  <a:t>I      IT  </a:t>
                </a: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 flipV="1">
                <a:off x="5578229" y="3312090"/>
                <a:ext cx="256032" cy="9512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6350596" y="3086948"/>
              <a:ext cx="1132809" cy="430887"/>
              <a:chOff x="6350596" y="3086948"/>
              <a:chExt cx="1132809" cy="430887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6350596" y="3086948"/>
                <a:ext cx="1132809" cy="430887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/>
                  <a:t>I   THOU  </a:t>
                </a: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V="1">
                <a:off x="6503009" y="3310041"/>
                <a:ext cx="256032" cy="9512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-5336" y="295761"/>
            <a:ext cx="9149336" cy="584776"/>
          </a:xfrm>
          <a:prstGeom prst="rect">
            <a:avLst/>
          </a:prstGeom>
          <a:solidFill>
            <a:schemeClr val="tx1">
              <a:alpha val="10196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3200" dirty="0"/>
              <a:t>Buber</a:t>
            </a:r>
            <a:r>
              <a:rPr lang="en-US" sz="2200" dirty="0"/>
              <a:t>: </a:t>
            </a:r>
            <a:r>
              <a:rPr lang="en-US" sz="3200" dirty="0"/>
              <a:t>Our relationships are two-fold in nature</a:t>
            </a:r>
            <a:endParaRPr lang="en-US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396490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5575E-6 -1.3876E-6 L -0.20285 -1.387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41329" y="1169403"/>
            <a:ext cx="4000500" cy="5295900"/>
            <a:chOff x="4395024" y="911988"/>
            <a:chExt cx="4000500" cy="52959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95024" y="911988"/>
              <a:ext cx="4000500" cy="5295900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5355097" y="3071836"/>
              <a:ext cx="875353" cy="430887"/>
              <a:chOff x="5355097" y="3071836"/>
              <a:chExt cx="875353" cy="430887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5355097" y="3071836"/>
                <a:ext cx="875353" cy="430887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/>
                  <a:t>I      IT  </a:t>
                </a: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 flipV="1">
                <a:off x="5578229" y="3312090"/>
                <a:ext cx="256032" cy="9512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6350596" y="3086948"/>
              <a:ext cx="1132809" cy="430887"/>
              <a:chOff x="6350596" y="3086948"/>
              <a:chExt cx="1132809" cy="430887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6350596" y="3086948"/>
                <a:ext cx="1132809" cy="430887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/>
                  <a:t>I   THOU  </a:t>
                </a: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V="1">
                <a:off x="6503009" y="3310041"/>
                <a:ext cx="256032" cy="9512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Content Placeholder 2"/>
          <p:cNvSpPr txBox="1">
            <a:spLocks/>
          </p:cNvSpPr>
          <p:nvPr/>
        </p:nvSpPr>
        <p:spPr>
          <a:xfrm>
            <a:off x="260852" y="2181625"/>
            <a:ext cx="2777134" cy="24384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libri" charset="0"/>
                <a:ea typeface="ＭＳ Ｐゴシック" charset="0"/>
              </a:rPr>
              <a:t>To some “thing”</a:t>
            </a:r>
          </a:p>
          <a:p>
            <a:r>
              <a:rPr lang="en-US" sz="2600" dirty="0">
                <a:latin typeface="Calibri" charset="0"/>
                <a:ea typeface="ＭＳ Ｐゴシック" charset="0"/>
              </a:rPr>
              <a:t>Bounded</a:t>
            </a:r>
          </a:p>
          <a:p>
            <a:r>
              <a:rPr lang="en-US" sz="2600" dirty="0">
                <a:latin typeface="Calibri" charset="0"/>
                <a:ea typeface="ＭＳ Ｐゴシック" charset="0"/>
              </a:rPr>
              <a:t>Governed by past experience</a:t>
            </a:r>
          </a:p>
          <a:p>
            <a:r>
              <a:rPr lang="en-US" sz="2600" dirty="0">
                <a:latin typeface="Calibri" charset="0"/>
                <a:ea typeface="ＭＳ Ｐゴシック" charset="0"/>
              </a:rPr>
              <a:t>Manipulative</a:t>
            </a:r>
          </a:p>
          <a:p>
            <a:r>
              <a:rPr lang="en-US" sz="2600" dirty="0">
                <a:latin typeface="Calibri" charset="0"/>
                <a:ea typeface="ＭＳ Ｐゴシック" charset="0"/>
              </a:rPr>
              <a:t>Never with the whole being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197446" y="2188207"/>
            <a:ext cx="2777134" cy="24384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libri" charset="0"/>
                <a:ea typeface="ＭＳ Ｐゴシック" charset="0"/>
              </a:rPr>
              <a:t>To no “thing”</a:t>
            </a:r>
          </a:p>
          <a:p>
            <a:r>
              <a:rPr lang="en-US" sz="2600" dirty="0">
                <a:latin typeface="Calibri" charset="0"/>
                <a:ea typeface="ＭＳ Ｐゴシック" charset="0"/>
              </a:rPr>
              <a:t>Unbounded</a:t>
            </a:r>
          </a:p>
          <a:p>
            <a:r>
              <a:rPr lang="en-US" sz="2600" dirty="0">
                <a:latin typeface="Calibri" charset="0"/>
                <a:ea typeface="ＭＳ Ｐゴシック" charset="0"/>
              </a:rPr>
              <a:t>In the present</a:t>
            </a:r>
          </a:p>
          <a:p>
            <a:r>
              <a:rPr lang="en-US" sz="2600" dirty="0">
                <a:latin typeface="Calibri" charset="0"/>
                <a:ea typeface="ＭＳ Ｐゴシック" charset="0"/>
              </a:rPr>
              <a:t>Un-egoistic</a:t>
            </a:r>
          </a:p>
          <a:p>
            <a:r>
              <a:rPr lang="en-US" sz="2600" dirty="0">
                <a:latin typeface="Calibri" charset="0"/>
                <a:ea typeface="ＭＳ Ｐゴシック" charset="0"/>
              </a:rPr>
              <a:t>Locus of growth</a:t>
            </a:r>
          </a:p>
          <a:p>
            <a:r>
              <a:rPr lang="en-US" sz="2600" dirty="0">
                <a:latin typeface="Calibri" charset="0"/>
                <a:ea typeface="ＭＳ Ｐゴシック" charset="0"/>
              </a:rPr>
              <a:t>Always with the whole being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-5336" y="295761"/>
            <a:ext cx="9149336" cy="584776"/>
          </a:xfrm>
          <a:prstGeom prst="rect">
            <a:avLst/>
          </a:prstGeom>
          <a:solidFill>
            <a:schemeClr val="tx1">
              <a:alpha val="10196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3200" dirty="0"/>
              <a:t>Buber</a:t>
            </a:r>
            <a:r>
              <a:rPr lang="en-US" sz="2200" dirty="0"/>
              <a:t>: </a:t>
            </a:r>
            <a:r>
              <a:rPr lang="en-US" sz="3200" dirty="0"/>
              <a:t>Our relationships are two-fold in nature</a:t>
            </a:r>
            <a:endParaRPr lang="en-US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303273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41329" y="1169403"/>
            <a:ext cx="4000500" cy="5295900"/>
            <a:chOff x="4395024" y="911988"/>
            <a:chExt cx="4000500" cy="52959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95024" y="911988"/>
              <a:ext cx="4000500" cy="5295900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5355097" y="3071836"/>
              <a:ext cx="875353" cy="430887"/>
              <a:chOff x="5355097" y="3071836"/>
              <a:chExt cx="875353" cy="430887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5355097" y="3071836"/>
                <a:ext cx="875353" cy="430887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/>
                  <a:t>I      IT  </a:t>
                </a: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 flipV="1">
                <a:off x="5578229" y="3312090"/>
                <a:ext cx="256032" cy="9512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6350596" y="3086948"/>
              <a:ext cx="1132809" cy="430887"/>
              <a:chOff x="6350596" y="3086948"/>
              <a:chExt cx="1132809" cy="430887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6350596" y="3086948"/>
                <a:ext cx="1132809" cy="430887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/>
                  <a:t>I   THOU  </a:t>
                </a: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V="1">
                <a:off x="6503009" y="3310041"/>
                <a:ext cx="256032" cy="9512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Curved Left Arrow 11"/>
          <p:cNvSpPr/>
          <p:nvPr/>
        </p:nvSpPr>
        <p:spPr>
          <a:xfrm>
            <a:off x="5355087" y="1372888"/>
            <a:ext cx="2626067" cy="5285613"/>
          </a:xfrm>
          <a:custGeom>
            <a:avLst/>
            <a:gdLst>
              <a:gd name="connsiteX0" fmla="*/ 0 w 2608893"/>
              <a:gd name="connsiteY0" fmla="*/ 3994006 h 4646229"/>
              <a:gd name="connsiteX1" fmla="*/ 652223 w 2608893"/>
              <a:gd name="connsiteY1" fmla="*/ 3279394 h 4646229"/>
              <a:gd name="connsiteX2" fmla="*/ 652223 w 2608893"/>
              <a:gd name="connsiteY2" fmla="*/ 3867073 h 4646229"/>
              <a:gd name="connsiteX3" fmla="*/ 2607485 w 2608893"/>
              <a:gd name="connsiteY3" fmla="*/ 2029274 h 4646229"/>
              <a:gd name="connsiteX4" fmla="*/ 652223 w 2608893"/>
              <a:gd name="connsiteY4" fmla="*/ 3996160 h 4646229"/>
              <a:gd name="connsiteX5" fmla="*/ 652223 w 2608893"/>
              <a:gd name="connsiteY5" fmla="*/ 4583841 h 4646229"/>
              <a:gd name="connsiteX6" fmla="*/ 0 w 2608893"/>
              <a:gd name="connsiteY6" fmla="*/ 3994006 h 4646229"/>
              <a:gd name="connsiteX0" fmla="*/ 2608893 w 2608893"/>
              <a:gd name="connsiteY0" fmla="*/ 2093819 h 4646229"/>
              <a:gd name="connsiteX1" fmla="*/ 0 w 2608893"/>
              <a:gd name="connsiteY1" fmla="*/ 129088 h 4646229"/>
              <a:gd name="connsiteX2" fmla="*/ 0 w 2608893"/>
              <a:gd name="connsiteY2" fmla="*/ 0 h 4646229"/>
              <a:gd name="connsiteX3" fmla="*/ 2608893 w 2608893"/>
              <a:gd name="connsiteY3" fmla="*/ 1964731 h 4646229"/>
              <a:gd name="connsiteX4" fmla="*/ 2608893 w 2608893"/>
              <a:gd name="connsiteY4" fmla="*/ 2093819 h 4646229"/>
              <a:gd name="connsiteX0" fmla="*/ 2608893 w 2608893"/>
              <a:gd name="connsiteY0" fmla="*/ 2093819 h 4646229"/>
              <a:gd name="connsiteX1" fmla="*/ 0 w 2608893"/>
              <a:gd name="connsiteY1" fmla="*/ 129088 h 4646229"/>
              <a:gd name="connsiteX2" fmla="*/ 0 w 2608893"/>
              <a:gd name="connsiteY2" fmla="*/ 0 h 4646229"/>
              <a:gd name="connsiteX3" fmla="*/ 2608893 w 2608893"/>
              <a:gd name="connsiteY3" fmla="*/ 1964731 h 4646229"/>
              <a:gd name="connsiteX4" fmla="*/ 2608893 w 2608893"/>
              <a:gd name="connsiteY4" fmla="*/ 2093819 h 4646229"/>
              <a:gd name="connsiteX5" fmla="*/ 652223 w 2608893"/>
              <a:gd name="connsiteY5" fmla="*/ 3996162 h 4646229"/>
              <a:gd name="connsiteX6" fmla="*/ 652223 w 2608893"/>
              <a:gd name="connsiteY6" fmla="*/ 4583841 h 4646229"/>
              <a:gd name="connsiteX7" fmla="*/ 0 w 2608893"/>
              <a:gd name="connsiteY7" fmla="*/ 3994006 h 4646229"/>
              <a:gd name="connsiteX8" fmla="*/ 652223 w 2608893"/>
              <a:gd name="connsiteY8" fmla="*/ 3279394 h 4646229"/>
              <a:gd name="connsiteX9" fmla="*/ 652223 w 2608893"/>
              <a:gd name="connsiteY9" fmla="*/ 3867073 h 4646229"/>
              <a:gd name="connsiteX10" fmla="*/ 2607485 w 2608893"/>
              <a:gd name="connsiteY10" fmla="*/ 2029274 h 4646229"/>
              <a:gd name="connsiteX0" fmla="*/ 0 w 2608908"/>
              <a:gd name="connsiteY0" fmla="*/ 3994006 h 4583841"/>
              <a:gd name="connsiteX1" fmla="*/ 652223 w 2608908"/>
              <a:gd name="connsiteY1" fmla="*/ 3279394 h 4583841"/>
              <a:gd name="connsiteX2" fmla="*/ 652223 w 2608908"/>
              <a:gd name="connsiteY2" fmla="*/ 3867073 h 4583841"/>
              <a:gd name="connsiteX3" fmla="*/ 2607485 w 2608908"/>
              <a:gd name="connsiteY3" fmla="*/ 2029274 h 4583841"/>
              <a:gd name="connsiteX4" fmla="*/ 652223 w 2608908"/>
              <a:gd name="connsiteY4" fmla="*/ 3996160 h 4583841"/>
              <a:gd name="connsiteX5" fmla="*/ 652223 w 2608908"/>
              <a:gd name="connsiteY5" fmla="*/ 4583841 h 4583841"/>
              <a:gd name="connsiteX6" fmla="*/ 0 w 2608908"/>
              <a:gd name="connsiteY6" fmla="*/ 3994006 h 4583841"/>
              <a:gd name="connsiteX0" fmla="*/ 2608893 w 2608908"/>
              <a:gd name="connsiteY0" fmla="*/ 2093819 h 4583841"/>
              <a:gd name="connsiteX1" fmla="*/ 0 w 2608908"/>
              <a:gd name="connsiteY1" fmla="*/ 129088 h 4583841"/>
              <a:gd name="connsiteX2" fmla="*/ 0 w 2608908"/>
              <a:gd name="connsiteY2" fmla="*/ 0 h 4583841"/>
              <a:gd name="connsiteX3" fmla="*/ 2608893 w 2608908"/>
              <a:gd name="connsiteY3" fmla="*/ 1964731 h 4583841"/>
              <a:gd name="connsiteX4" fmla="*/ 2608893 w 2608908"/>
              <a:gd name="connsiteY4" fmla="*/ 2093819 h 4583841"/>
              <a:gd name="connsiteX0" fmla="*/ 2608893 w 2608908"/>
              <a:gd name="connsiteY0" fmla="*/ 2093819 h 4583841"/>
              <a:gd name="connsiteX1" fmla="*/ 0 w 2608908"/>
              <a:gd name="connsiteY1" fmla="*/ 129088 h 4583841"/>
              <a:gd name="connsiteX2" fmla="*/ 0 w 2608908"/>
              <a:gd name="connsiteY2" fmla="*/ 0 h 4583841"/>
              <a:gd name="connsiteX3" fmla="*/ 2608893 w 2608908"/>
              <a:gd name="connsiteY3" fmla="*/ 1964731 h 4583841"/>
              <a:gd name="connsiteX4" fmla="*/ 2608893 w 2608908"/>
              <a:gd name="connsiteY4" fmla="*/ 2093819 h 4583841"/>
              <a:gd name="connsiteX5" fmla="*/ 652223 w 2608908"/>
              <a:gd name="connsiteY5" fmla="*/ 3996162 h 4583841"/>
              <a:gd name="connsiteX6" fmla="*/ 652223 w 2608908"/>
              <a:gd name="connsiteY6" fmla="*/ 4583841 h 4583841"/>
              <a:gd name="connsiteX7" fmla="*/ 360439 w 2608908"/>
              <a:gd name="connsiteY7" fmla="*/ 3994006 h 4583841"/>
              <a:gd name="connsiteX8" fmla="*/ 652223 w 2608908"/>
              <a:gd name="connsiteY8" fmla="*/ 3279394 h 4583841"/>
              <a:gd name="connsiteX9" fmla="*/ 652223 w 2608908"/>
              <a:gd name="connsiteY9" fmla="*/ 3867073 h 4583841"/>
              <a:gd name="connsiteX10" fmla="*/ 2607485 w 2608908"/>
              <a:gd name="connsiteY10" fmla="*/ 2029274 h 4583841"/>
              <a:gd name="connsiteX0" fmla="*/ 0 w 2608908"/>
              <a:gd name="connsiteY0" fmla="*/ 3994006 h 4583841"/>
              <a:gd name="connsiteX1" fmla="*/ 652223 w 2608908"/>
              <a:gd name="connsiteY1" fmla="*/ 3279394 h 4583841"/>
              <a:gd name="connsiteX2" fmla="*/ 652223 w 2608908"/>
              <a:gd name="connsiteY2" fmla="*/ 3867073 h 4583841"/>
              <a:gd name="connsiteX3" fmla="*/ 2607485 w 2608908"/>
              <a:gd name="connsiteY3" fmla="*/ 2029274 h 4583841"/>
              <a:gd name="connsiteX4" fmla="*/ 652223 w 2608908"/>
              <a:gd name="connsiteY4" fmla="*/ 3996160 h 4583841"/>
              <a:gd name="connsiteX5" fmla="*/ 652223 w 2608908"/>
              <a:gd name="connsiteY5" fmla="*/ 4583841 h 4583841"/>
              <a:gd name="connsiteX6" fmla="*/ 0 w 2608908"/>
              <a:gd name="connsiteY6" fmla="*/ 3994006 h 4583841"/>
              <a:gd name="connsiteX0" fmla="*/ 2608893 w 2608908"/>
              <a:gd name="connsiteY0" fmla="*/ 2093819 h 4583841"/>
              <a:gd name="connsiteX1" fmla="*/ 0 w 2608908"/>
              <a:gd name="connsiteY1" fmla="*/ 129088 h 4583841"/>
              <a:gd name="connsiteX2" fmla="*/ 0 w 2608908"/>
              <a:gd name="connsiteY2" fmla="*/ 0 h 4583841"/>
              <a:gd name="connsiteX3" fmla="*/ 2608893 w 2608908"/>
              <a:gd name="connsiteY3" fmla="*/ 1964731 h 4583841"/>
              <a:gd name="connsiteX4" fmla="*/ 2608893 w 2608908"/>
              <a:gd name="connsiteY4" fmla="*/ 2093819 h 4583841"/>
              <a:gd name="connsiteX0" fmla="*/ 2608893 w 2608908"/>
              <a:gd name="connsiteY0" fmla="*/ 2093819 h 4583841"/>
              <a:gd name="connsiteX1" fmla="*/ 0 w 2608908"/>
              <a:gd name="connsiteY1" fmla="*/ 129088 h 4583841"/>
              <a:gd name="connsiteX2" fmla="*/ 0 w 2608908"/>
              <a:gd name="connsiteY2" fmla="*/ 0 h 4583841"/>
              <a:gd name="connsiteX3" fmla="*/ 2608893 w 2608908"/>
              <a:gd name="connsiteY3" fmla="*/ 1964731 h 4583841"/>
              <a:gd name="connsiteX4" fmla="*/ 2608893 w 2608908"/>
              <a:gd name="connsiteY4" fmla="*/ 2093819 h 4583841"/>
              <a:gd name="connsiteX5" fmla="*/ 652223 w 2608908"/>
              <a:gd name="connsiteY5" fmla="*/ 3996162 h 4583841"/>
              <a:gd name="connsiteX6" fmla="*/ 652223 w 2608908"/>
              <a:gd name="connsiteY6" fmla="*/ 4583841 h 4583841"/>
              <a:gd name="connsiteX7" fmla="*/ 360439 w 2608908"/>
              <a:gd name="connsiteY7" fmla="*/ 3994006 h 4583841"/>
              <a:gd name="connsiteX8" fmla="*/ 635059 w 2608908"/>
              <a:gd name="connsiteY8" fmla="*/ 3588294 h 4583841"/>
              <a:gd name="connsiteX9" fmla="*/ 652223 w 2608908"/>
              <a:gd name="connsiteY9" fmla="*/ 3867073 h 4583841"/>
              <a:gd name="connsiteX10" fmla="*/ 2607485 w 2608908"/>
              <a:gd name="connsiteY10" fmla="*/ 2029274 h 4583841"/>
              <a:gd name="connsiteX0" fmla="*/ 0 w 2608908"/>
              <a:gd name="connsiteY0" fmla="*/ 3994006 h 4583841"/>
              <a:gd name="connsiteX1" fmla="*/ 652223 w 2608908"/>
              <a:gd name="connsiteY1" fmla="*/ 3279394 h 4583841"/>
              <a:gd name="connsiteX2" fmla="*/ 652223 w 2608908"/>
              <a:gd name="connsiteY2" fmla="*/ 3867073 h 4583841"/>
              <a:gd name="connsiteX3" fmla="*/ 2607485 w 2608908"/>
              <a:gd name="connsiteY3" fmla="*/ 2029274 h 4583841"/>
              <a:gd name="connsiteX4" fmla="*/ 652223 w 2608908"/>
              <a:gd name="connsiteY4" fmla="*/ 3996160 h 4583841"/>
              <a:gd name="connsiteX5" fmla="*/ 652223 w 2608908"/>
              <a:gd name="connsiteY5" fmla="*/ 4583841 h 4583841"/>
              <a:gd name="connsiteX6" fmla="*/ 0 w 2608908"/>
              <a:gd name="connsiteY6" fmla="*/ 3994006 h 4583841"/>
              <a:gd name="connsiteX0" fmla="*/ 2608893 w 2608908"/>
              <a:gd name="connsiteY0" fmla="*/ 2093819 h 4583841"/>
              <a:gd name="connsiteX1" fmla="*/ 0 w 2608908"/>
              <a:gd name="connsiteY1" fmla="*/ 129088 h 4583841"/>
              <a:gd name="connsiteX2" fmla="*/ 0 w 2608908"/>
              <a:gd name="connsiteY2" fmla="*/ 0 h 4583841"/>
              <a:gd name="connsiteX3" fmla="*/ 2608893 w 2608908"/>
              <a:gd name="connsiteY3" fmla="*/ 1964731 h 4583841"/>
              <a:gd name="connsiteX4" fmla="*/ 2608893 w 2608908"/>
              <a:gd name="connsiteY4" fmla="*/ 2093819 h 4583841"/>
              <a:gd name="connsiteX0" fmla="*/ 2608893 w 2608908"/>
              <a:gd name="connsiteY0" fmla="*/ 2093819 h 4583841"/>
              <a:gd name="connsiteX1" fmla="*/ 0 w 2608908"/>
              <a:gd name="connsiteY1" fmla="*/ 129088 h 4583841"/>
              <a:gd name="connsiteX2" fmla="*/ 0 w 2608908"/>
              <a:gd name="connsiteY2" fmla="*/ 0 h 4583841"/>
              <a:gd name="connsiteX3" fmla="*/ 2608893 w 2608908"/>
              <a:gd name="connsiteY3" fmla="*/ 1964731 h 4583841"/>
              <a:gd name="connsiteX4" fmla="*/ 2608893 w 2608908"/>
              <a:gd name="connsiteY4" fmla="*/ 2093819 h 4583841"/>
              <a:gd name="connsiteX5" fmla="*/ 652223 w 2608908"/>
              <a:gd name="connsiteY5" fmla="*/ 3996162 h 4583841"/>
              <a:gd name="connsiteX6" fmla="*/ 669387 w 2608908"/>
              <a:gd name="connsiteY6" fmla="*/ 4240619 h 4583841"/>
              <a:gd name="connsiteX7" fmla="*/ 360439 w 2608908"/>
              <a:gd name="connsiteY7" fmla="*/ 3994006 h 4583841"/>
              <a:gd name="connsiteX8" fmla="*/ 635059 w 2608908"/>
              <a:gd name="connsiteY8" fmla="*/ 3588294 h 4583841"/>
              <a:gd name="connsiteX9" fmla="*/ 652223 w 2608908"/>
              <a:gd name="connsiteY9" fmla="*/ 3867073 h 4583841"/>
              <a:gd name="connsiteX10" fmla="*/ 2607485 w 2608908"/>
              <a:gd name="connsiteY10" fmla="*/ 2029274 h 4583841"/>
              <a:gd name="connsiteX0" fmla="*/ 652223 w 2608908"/>
              <a:gd name="connsiteY0" fmla="*/ 4583841 h 4583841"/>
              <a:gd name="connsiteX1" fmla="*/ 652223 w 2608908"/>
              <a:gd name="connsiteY1" fmla="*/ 3279394 h 4583841"/>
              <a:gd name="connsiteX2" fmla="*/ 652223 w 2608908"/>
              <a:gd name="connsiteY2" fmla="*/ 3867073 h 4583841"/>
              <a:gd name="connsiteX3" fmla="*/ 2607485 w 2608908"/>
              <a:gd name="connsiteY3" fmla="*/ 2029274 h 4583841"/>
              <a:gd name="connsiteX4" fmla="*/ 652223 w 2608908"/>
              <a:gd name="connsiteY4" fmla="*/ 3996160 h 4583841"/>
              <a:gd name="connsiteX5" fmla="*/ 652223 w 2608908"/>
              <a:gd name="connsiteY5" fmla="*/ 4583841 h 4583841"/>
              <a:gd name="connsiteX0" fmla="*/ 2608893 w 2608908"/>
              <a:gd name="connsiteY0" fmla="*/ 2093819 h 4583841"/>
              <a:gd name="connsiteX1" fmla="*/ 0 w 2608908"/>
              <a:gd name="connsiteY1" fmla="*/ 129088 h 4583841"/>
              <a:gd name="connsiteX2" fmla="*/ 0 w 2608908"/>
              <a:gd name="connsiteY2" fmla="*/ 0 h 4583841"/>
              <a:gd name="connsiteX3" fmla="*/ 2608893 w 2608908"/>
              <a:gd name="connsiteY3" fmla="*/ 1964731 h 4583841"/>
              <a:gd name="connsiteX4" fmla="*/ 2608893 w 2608908"/>
              <a:gd name="connsiteY4" fmla="*/ 2093819 h 4583841"/>
              <a:gd name="connsiteX0" fmla="*/ 2608893 w 2608908"/>
              <a:gd name="connsiteY0" fmla="*/ 2093819 h 4583841"/>
              <a:gd name="connsiteX1" fmla="*/ 0 w 2608908"/>
              <a:gd name="connsiteY1" fmla="*/ 129088 h 4583841"/>
              <a:gd name="connsiteX2" fmla="*/ 0 w 2608908"/>
              <a:gd name="connsiteY2" fmla="*/ 0 h 4583841"/>
              <a:gd name="connsiteX3" fmla="*/ 2608893 w 2608908"/>
              <a:gd name="connsiteY3" fmla="*/ 1964731 h 4583841"/>
              <a:gd name="connsiteX4" fmla="*/ 2608893 w 2608908"/>
              <a:gd name="connsiteY4" fmla="*/ 2093819 h 4583841"/>
              <a:gd name="connsiteX5" fmla="*/ 652223 w 2608908"/>
              <a:gd name="connsiteY5" fmla="*/ 3996162 h 4583841"/>
              <a:gd name="connsiteX6" fmla="*/ 669387 w 2608908"/>
              <a:gd name="connsiteY6" fmla="*/ 4240619 h 4583841"/>
              <a:gd name="connsiteX7" fmla="*/ 360439 w 2608908"/>
              <a:gd name="connsiteY7" fmla="*/ 3994006 h 4583841"/>
              <a:gd name="connsiteX8" fmla="*/ 635059 w 2608908"/>
              <a:gd name="connsiteY8" fmla="*/ 3588294 h 4583841"/>
              <a:gd name="connsiteX9" fmla="*/ 652223 w 2608908"/>
              <a:gd name="connsiteY9" fmla="*/ 3867073 h 4583841"/>
              <a:gd name="connsiteX10" fmla="*/ 2607485 w 2608908"/>
              <a:gd name="connsiteY10" fmla="*/ 2029274 h 4583841"/>
              <a:gd name="connsiteX0" fmla="*/ 652223 w 2608908"/>
              <a:gd name="connsiteY0" fmla="*/ 3996160 h 4240619"/>
              <a:gd name="connsiteX1" fmla="*/ 652223 w 2608908"/>
              <a:gd name="connsiteY1" fmla="*/ 3279394 h 4240619"/>
              <a:gd name="connsiteX2" fmla="*/ 652223 w 2608908"/>
              <a:gd name="connsiteY2" fmla="*/ 3867073 h 4240619"/>
              <a:gd name="connsiteX3" fmla="*/ 2607485 w 2608908"/>
              <a:gd name="connsiteY3" fmla="*/ 2029274 h 4240619"/>
              <a:gd name="connsiteX4" fmla="*/ 652223 w 2608908"/>
              <a:gd name="connsiteY4" fmla="*/ 3996160 h 4240619"/>
              <a:gd name="connsiteX0" fmla="*/ 2608893 w 2608908"/>
              <a:gd name="connsiteY0" fmla="*/ 2093819 h 4240619"/>
              <a:gd name="connsiteX1" fmla="*/ 0 w 2608908"/>
              <a:gd name="connsiteY1" fmla="*/ 129088 h 4240619"/>
              <a:gd name="connsiteX2" fmla="*/ 0 w 2608908"/>
              <a:gd name="connsiteY2" fmla="*/ 0 h 4240619"/>
              <a:gd name="connsiteX3" fmla="*/ 2608893 w 2608908"/>
              <a:gd name="connsiteY3" fmla="*/ 1964731 h 4240619"/>
              <a:gd name="connsiteX4" fmla="*/ 2608893 w 2608908"/>
              <a:gd name="connsiteY4" fmla="*/ 2093819 h 4240619"/>
              <a:gd name="connsiteX0" fmla="*/ 2608893 w 2608908"/>
              <a:gd name="connsiteY0" fmla="*/ 2093819 h 4240619"/>
              <a:gd name="connsiteX1" fmla="*/ 0 w 2608908"/>
              <a:gd name="connsiteY1" fmla="*/ 129088 h 4240619"/>
              <a:gd name="connsiteX2" fmla="*/ 0 w 2608908"/>
              <a:gd name="connsiteY2" fmla="*/ 0 h 4240619"/>
              <a:gd name="connsiteX3" fmla="*/ 2608893 w 2608908"/>
              <a:gd name="connsiteY3" fmla="*/ 1964731 h 4240619"/>
              <a:gd name="connsiteX4" fmla="*/ 2608893 w 2608908"/>
              <a:gd name="connsiteY4" fmla="*/ 2093819 h 4240619"/>
              <a:gd name="connsiteX5" fmla="*/ 652223 w 2608908"/>
              <a:gd name="connsiteY5" fmla="*/ 3996162 h 4240619"/>
              <a:gd name="connsiteX6" fmla="*/ 669387 w 2608908"/>
              <a:gd name="connsiteY6" fmla="*/ 4240619 h 4240619"/>
              <a:gd name="connsiteX7" fmla="*/ 360439 w 2608908"/>
              <a:gd name="connsiteY7" fmla="*/ 3994006 h 4240619"/>
              <a:gd name="connsiteX8" fmla="*/ 635059 w 2608908"/>
              <a:gd name="connsiteY8" fmla="*/ 3588294 h 4240619"/>
              <a:gd name="connsiteX9" fmla="*/ 652223 w 2608908"/>
              <a:gd name="connsiteY9" fmla="*/ 3867073 h 4240619"/>
              <a:gd name="connsiteX10" fmla="*/ 2607485 w 2608908"/>
              <a:gd name="connsiteY10" fmla="*/ 2029274 h 4240619"/>
              <a:gd name="connsiteX0" fmla="*/ 652223 w 2608908"/>
              <a:gd name="connsiteY0" fmla="*/ 3996160 h 4240619"/>
              <a:gd name="connsiteX1" fmla="*/ 652223 w 2608908"/>
              <a:gd name="connsiteY1" fmla="*/ 3867073 h 4240619"/>
              <a:gd name="connsiteX2" fmla="*/ 2607485 w 2608908"/>
              <a:gd name="connsiteY2" fmla="*/ 2029274 h 4240619"/>
              <a:gd name="connsiteX3" fmla="*/ 652223 w 2608908"/>
              <a:gd name="connsiteY3" fmla="*/ 3996160 h 4240619"/>
              <a:gd name="connsiteX0" fmla="*/ 2608893 w 2608908"/>
              <a:gd name="connsiteY0" fmla="*/ 2093819 h 4240619"/>
              <a:gd name="connsiteX1" fmla="*/ 0 w 2608908"/>
              <a:gd name="connsiteY1" fmla="*/ 129088 h 4240619"/>
              <a:gd name="connsiteX2" fmla="*/ 0 w 2608908"/>
              <a:gd name="connsiteY2" fmla="*/ 0 h 4240619"/>
              <a:gd name="connsiteX3" fmla="*/ 2608893 w 2608908"/>
              <a:gd name="connsiteY3" fmla="*/ 1964731 h 4240619"/>
              <a:gd name="connsiteX4" fmla="*/ 2608893 w 2608908"/>
              <a:gd name="connsiteY4" fmla="*/ 2093819 h 4240619"/>
              <a:gd name="connsiteX0" fmla="*/ 2608893 w 2608908"/>
              <a:gd name="connsiteY0" fmla="*/ 2093819 h 4240619"/>
              <a:gd name="connsiteX1" fmla="*/ 0 w 2608908"/>
              <a:gd name="connsiteY1" fmla="*/ 129088 h 4240619"/>
              <a:gd name="connsiteX2" fmla="*/ 0 w 2608908"/>
              <a:gd name="connsiteY2" fmla="*/ 0 h 4240619"/>
              <a:gd name="connsiteX3" fmla="*/ 2608893 w 2608908"/>
              <a:gd name="connsiteY3" fmla="*/ 1964731 h 4240619"/>
              <a:gd name="connsiteX4" fmla="*/ 2608893 w 2608908"/>
              <a:gd name="connsiteY4" fmla="*/ 2093819 h 4240619"/>
              <a:gd name="connsiteX5" fmla="*/ 652223 w 2608908"/>
              <a:gd name="connsiteY5" fmla="*/ 3996162 h 4240619"/>
              <a:gd name="connsiteX6" fmla="*/ 669387 w 2608908"/>
              <a:gd name="connsiteY6" fmla="*/ 4240619 h 4240619"/>
              <a:gd name="connsiteX7" fmla="*/ 360439 w 2608908"/>
              <a:gd name="connsiteY7" fmla="*/ 3994006 h 4240619"/>
              <a:gd name="connsiteX8" fmla="*/ 635059 w 2608908"/>
              <a:gd name="connsiteY8" fmla="*/ 3588294 h 4240619"/>
              <a:gd name="connsiteX9" fmla="*/ 652223 w 2608908"/>
              <a:gd name="connsiteY9" fmla="*/ 3867073 h 4240619"/>
              <a:gd name="connsiteX10" fmla="*/ 2607485 w 2608908"/>
              <a:gd name="connsiteY10" fmla="*/ 2029274 h 424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8908" h="4240619" stroke="0" extrusionOk="0">
                <a:moveTo>
                  <a:pt x="652223" y="3996160"/>
                </a:moveTo>
                <a:lnTo>
                  <a:pt x="652223" y="3867073"/>
                </a:lnTo>
                <a:cubicBezTo>
                  <a:pt x="1773281" y="3649087"/>
                  <a:pt x="2569449" y="2900749"/>
                  <a:pt x="2607485" y="2029274"/>
                </a:cubicBezTo>
                <a:cubicBezTo>
                  <a:pt x="2647618" y="2948795"/>
                  <a:pt x="1835088" y="3766156"/>
                  <a:pt x="652223" y="3996160"/>
                </a:cubicBezTo>
                <a:close/>
              </a:path>
              <a:path w="2608908" h="4240619" fill="darkenLess" stroke="0" extrusionOk="0">
                <a:moveTo>
                  <a:pt x="2608893" y="2093819"/>
                </a:moveTo>
                <a:cubicBezTo>
                  <a:pt x="2608893" y="1008728"/>
                  <a:pt x="1440852" y="129088"/>
                  <a:pt x="0" y="129088"/>
                </a:cubicBezTo>
                <a:lnTo>
                  <a:pt x="0" y="0"/>
                </a:lnTo>
                <a:cubicBezTo>
                  <a:pt x="1440852" y="0"/>
                  <a:pt x="2608893" y="879640"/>
                  <a:pt x="2608893" y="1964731"/>
                </a:cubicBezTo>
                <a:lnTo>
                  <a:pt x="2608893" y="2093819"/>
                </a:lnTo>
                <a:close/>
              </a:path>
              <a:path w="2608908" h="4240619" fill="none" extrusionOk="0">
                <a:moveTo>
                  <a:pt x="2608893" y="2093819"/>
                </a:moveTo>
                <a:cubicBezTo>
                  <a:pt x="2608893" y="1008728"/>
                  <a:pt x="1440852" y="129088"/>
                  <a:pt x="0" y="129088"/>
                </a:cubicBezTo>
                <a:lnTo>
                  <a:pt x="0" y="0"/>
                </a:lnTo>
                <a:cubicBezTo>
                  <a:pt x="1440852" y="0"/>
                  <a:pt x="2608893" y="879640"/>
                  <a:pt x="2608893" y="1964731"/>
                </a:cubicBezTo>
                <a:lnTo>
                  <a:pt x="2608893" y="2093819"/>
                </a:lnTo>
                <a:cubicBezTo>
                  <a:pt x="2608893" y="2989733"/>
                  <a:pt x="1804098" y="3772183"/>
                  <a:pt x="652223" y="3996162"/>
                </a:cubicBezTo>
                <a:lnTo>
                  <a:pt x="669387" y="4240619"/>
                </a:lnTo>
                <a:lnTo>
                  <a:pt x="360439" y="3994006"/>
                </a:lnTo>
                <a:lnTo>
                  <a:pt x="635059" y="3588294"/>
                </a:lnTo>
                <a:lnTo>
                  <a:pt x="652223" y="3867073"/>
                </a:lnTo>
                <a:cubicBezTo>
                  <a:pt x="1773281" y="3649087"/>
                  <a:pt x="2569449" y="2900749"/>
                  <a:pt x="2607485" y="2029274"/>
                </a:cubicBezTo>
              </a:path>
            </a:pathLst>
          </a:custGeom>
          <a:solidFill>
            <a:srgbClr val="FFDBDF">
              <a:alpha val="7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urved Left Arrow 11"/>
          <p:cNvSpPr/>
          <p:nvPr/>
        </p:nvSpPr>
        <p:spPr>
          <a:xfrm flipH="1">
            <a:off x="1012638" y="1405161"/>
            <a:ext cx="2623971" cy="5253340"/>
          </a:xfrm>
          <a:custGeom>
            <a:avLst/>
            <a:gdLst>
              <a:gd name="connsiteX0" fmla="*/ 0 w 2608893"/>
              <a:gd name="connsiteY0" fmla="*/ 3994006 h 4646229"/>
              <a:gd name="connsiteX1" fmla="*/ 652223 w 2608893"/>
              <a:gd name="connsiteY1" fmla="*/ 3279394 h 4646229"/>
              <a:gd name="connsiteX2" fmla="*/ 652223 w 2608893"/>
              <a:gd name="connsiteY2" fmla="*/ 3867073 h 4646229"/>
              <a:gd name="connsiteX3" fmla="*/ 2607485 w 2608893"/>
              <a:gd name="connsiteY3" fmla="*/ 2029274 h 4646229"/>
              <a:gd name="connsiteX4" fmla="*/ 652223 w 2608893"/>
              <a:gd name="connsiteY4" fmla="*/ 3996160 h 4646229"/>
              <a:gd name="connsiteX5" fmla="*/ 652223 w 2608893"/>
              <a:gd name="connsiteY5" fmla="*/ 4583841 h 4646229"/>
              <a:gd name="connsiteX6" fmla="*/ 0 w 2608893"/>
              <a:gd name="connsiteY6" fmla="*/ 3994006 h 4646229"/>
              <a:gd name="connsiteX0" fmla="*/ 2608893 w 2608893"/>
              <a:gd name="connsiteY0" fmla="*/ 2093819 h 4646229"/>
              <a:gd name="connsiteX1" fmla="*/ 0 w 2608893"/>
              <a:gd name="connsiteY1" fmla="*/ 129088 h 4646229"/>
              <a:gd name="connsiteX2" fmla="*/ 0 w 2608893"/>
              <a:gd name="connsiteY2" fmla="*/ 0 h 4646229"/>
              <a:gd name="connsiteX3" fmla="*/ 2608893 w 2608893"/>
              <a:gd name="connsiteY3" fmla="*/ 1964731 h 4646229"/>
              <a:gd name="connsiteX4" fmla="*/ 2608893 w 2608893"/>
              <a:gd name="connsiteY4" fmla="*/ 2093819 h 4646229"/>
              <a:gd name="connsiteX0" fmla="*/ 2608893 w 2608893"/>
              <a:gd name="connsiteY0" fmla="*/ 2093819 h 4646229"/>
              <a:gd name="connsiteX1" fmla="*/ 0 w 2608893"/>
              <a:gd name="connsiteY1" fmla="*/ 129088 h 4646229"/>
              <a:gd name="connsiteX2" fmla="*/ 0 w 2608893"/>
              <a:gd name="connsiteY2" fmla="*/ 0 h 4646229"/>
              <a:gd name="connsiteX3" fmla="*/ 2608893 w 2608893"/>
              <a:gd name="connsiteY3" fmla="*/ 1964731 h 4646229"/>
              <a:gd name="connsiteX4" fmla="*/ 2608893 w 2608893"/>
              <a:gd name="connsiteY4" fmla="*/ 2093819 h 4646229"/>
              <a:gd name="connsiteX5" fmla="*/ 652223 w 2608893"/>
              <a:gd name="connsiteY5" fmla="*/ 3996162 h 4646229"/>
              <a:gd name="connsiteX6" fmla="*/ 652223 w 2608893"/>
              <a:gd name="connsiteY6" fmla="*/ 4583841 h 4646229"/>
              <a:gd name="connsiteX7" fmla="*/ 0 w 2608893"/>
              <a:gd name="connsiteY7" fmla="*/ 3994006 h 4646229"/>
              <a:gd name="connsiteX8" fmla="*/ 652223 w 2608893"/>
              <a:gd name="connsiteY8" fmla="*/ 3279394 h 4646229"/>
              <a:gd name="connsiteX9" fmla="*/ 652223 w 2608893"/>
              <a:gd name="connsiteY9" fmla="*/ 3867073 h 4646229"/>
              <a:gd name="connsiteX10" fmla="*/ 2607485 w 2608893"/>
              <a:gd name="connsiteY10" fmla="*/ 2029274 h 4646229"/>
              <a:gd name="connsiteX0" fmla="*/ 0 w 2608908"/>
              <a:gd name="connsiteY0" fmla="*/ 3994006 h 4583841"/>
              <a:gd name="connsiteX1" fmla="*/ 652223 w 2608908"/>
              <a:gd name="connsiteY1" fmla="*/ 3279394 h 4583841"/>
              <a:gd name="connsiteX2" fmla="*/ 652223 w 2608908"/>
              <a:gd name="connsiteY2" fmla="*/ 3867073 h 4583841"/>
              <a:gd name="connsiteX3" fmla="*/ 2607485 w 2608908"/>
              <a:gd name="connsiteY3" fmla="*/ 2029274 h 4583841"/>
              <a:gd name="connsiteX4" fmla="*/ 652223 w 2608908"/>
              <a:gd name="connsiteY4" fmla="*/ 3996160 h 4583841"/>
              <a:gd name="connsiteX5" fmla="*/ 652223 w 2608908"/>
              <a:gd name="connsiteY5" fmla="*/ 4583841 h 4583841"/>
              <a:gd name="connsiteX6" fmla="*/ 0 w 2608908"/>
              <a:gd name="connsiteY6" fmla="*/ 3994006 h 4583841"/>
              <a:gd name="connsiteX0" fmla="*/ 2608893 w 2608908"/>
              <a:gd name="connsiteY0" fmla="*/ 2093819 h 4583841"/>
              <a:gd name="connsiteX1" fmla="*/ 0 w 2608908"/>
              <a:gd name="connsiteY1" fmla="*/ 129088 h 4583841"/>
              <a:gd name="connsiteX2" fmla="*/ 0 w 2608908"/>
              <a:gd name="connsiteY2" fmla="*/ 0 h 4583841"/>
              <a:gd name="connsiteX3" fmla="*/ 2608893 w 2608908"/>
              <a:gd name="connsiteY3" fmla="*/ 1964731 h 4583841"/>
              <a:gd name="connsiteX4" fmla="*/ 2608893 w 2608908"/>
              <a:gd name="connsiteY4" fmla="*/ 2093819 h 4583841"/>
              <a:gd name="connsiteX0" fmla="*/ 2608893 w 2608908"/>
              <a:gd name="connsiteY0" fmla="*/ 2093819 h 4583841"/>
              <a:gd name="connsiteX1" fmla="*/ 0 w 2608908"/>
              <a:gd name="connsiteY1" fmla="*/ 129088 h 4583841"/>
              <a:gd name="connsiteX2" fmla="*/ 0 w 2608908"/>
              <a:gd name="connsiteY2" fmla="*/ 0 h 4583841"/>
              <a:gd name="connsiteX3" fmla="*/ 2608893 w 2608908"/>
              <a:gd name="connsiteY3" fmla="*/ 1964731 h 4583841"/>
              <a:gd name="connsiteX4" fmla="*/ 2608893 w 2608908"/>
              <a:gd name="connsiteY4" fmla="*/ 2093819 h 4583841"/>
              <a:gd name="connsiteX5" fmla="*/ 652223 w 2608908"/>
              <a:gd name="connsiteY5" fmla="*/ 3996162 h 4583841"/>
              <a:gd name="connsiteX6" fmla="*/ 652223 w 2608908"/>
              <a:gd name="connsiteY6" fmla="*/ 4583841 h 4583841"/>
              <a:gd name="connsiteX7" fmla="*/ 360439 w 2608908"/>
              <a:gd name="connsiteY7" fmla="*/ 3994006 h 4583841"/>
              <a:gd name="connsiteX8" fmla="*/ 652223 w 2608908"/>
              <a:gd name="connsiteY8" fmla="*/ 3279394 h 4583841"/>
              <a:gd name="connsiteX9" fmla="*/ 652223 w 2608908"/>
              <a:gd name="connsiteY9" fmla="*/ 3867073 h 4583841"/>
              <a:gd name="connsiteX10" fmla="*/ 2607485 w 2608908"/>
              <a:gd name="connsiteY10" fmla="*/ 2029274 h 4583841"/>
              <a:gd name="connsiteX0" fmla="*/ 0 w 2608908"/>
              <a:gd name="connsiteY0" fmla="*/ 3994006 h 4583841"/>
              <a:gd name="connsiteX1" fmla="*/ 652223 w 2608908"/>
              <a:gd name="connsiteY1" fmla="*/ 3279394 h 4583841"/>
              <a:gd name="connsiteX2" fmla="*/ 652223 w 2608908"/>
              <a:gd name="connsiteY2" fmla="*/ 3867073 h 4583841"/>
              <a:gd name="connsiteX3" fmla="*/ 2607485 w 2608908"/>
              <a:gd name="connsiteY3" fmla="*/ 2029274 h 4583841"/>
              <a:gd name="connsiteX4" fmla="*/ 652223 w 2608908"/>
              <a:gd name="connsiteY4" fmla="*/ 3996160 h 4583841"/>
              <a:gd name="connsiteX5" fmla="*/ 652223 w 2608908"/>
              <a:gd name="connsiteY5" fmla="*/ 4583841 h 4583841"/>
              <a:gd name="connsiteX6" fmla="*/ 0 w 2608908"/>
              <a:gd name="connsiteY6" fmla="*/ 3994006 h 4583841"/>
              <a:gd name="connsiteX0" fmla="*/ 2608893 w 2608908"/>
              <a:gd name="connsiteY0" fmla="*/ 2093819 h 4583841"/>
              <a:gd name="connsiteX1" fmla="*/ 0 w 2608908"/>
              <a:gd name="connsiteY1" fmla="*/ 129088 h 4583841"/>
              <a:gd name="connsiteX2" fmla="*/ 0 w 2608908"/>
              <a:gd name="connsiteY2" fmla="*/ 0 h 4583841"/>
              <a:gd name="connsiteX3" fmla="*/ 2608893 w 2608908"/>
              <a:gd name="connsiteY3" fmla="*/ 1964731 h 4583841"/>
              <a:gd name="connsiteX4" fmla="*/ 2608893 w 2608908"/>
              <a:gd name="connsiteY4" fmla="*/ 2093819 h 4583841"/>
              <a:gd name="connsiteX0" fmla="*/ 2608893 w 2608908"/>
              <a:gd name="connsiteY0" fmla="*/ 2093819 h 4583841"/>
              <a:gd name="connsiteX1" fmla="*/ 0 w 2608908"/>
              <a:gd name="connsiteY1" fmla="*/ 129088 h 4583841"/>
              <a:gd name="connsiteX2" fmla="*/ 0 w 2608908"/>
              <a:gd name="connsiteY2" fmla="*/ 0 h 4583841"/>
              <a:gd name="connsiteX3" fmla="*/ 2608893 w 2608908"/>
              <a:gd name="connsiteY3" fmla="*/ 1964731 h 4583841"/>
              <a:gd name="connsiteX4" fmla="*/ 2608893 w 2608908"/>
              <a:gd name="connsiteY4" fmla="*/ 2093819 h 4583841"/>
              <a:gd name="connsiteX5" fmla="*/ 652223 w 2608908"/>
              <a:gd name="connsiteY5" fmla="*/ 3996162 h 4583841"/>
              <a:gd name="connsiteX6" fmla="*/ 652223 w 2608908"/>
              <a:gd name="connsiteY6" fmla="*/ 4583841 h 4583841"/>
              <a:gd name="connsiteX7" fmla="*/ 360439 w 2608908"/>
              <a:gd name="connsiteY7" fmla="*/ 3994006 h 4583841"/>
              <a:gd name="connsiteX8" fmla="*/ 635059 w 2608908"/>
              <a:gd name="connsiteY8" fmla="*/ 3588294 h 4583841"/>
              <a:gd name="connsiteX9" fmla="*/ 652223 w 2608908"/>
              <a:gd name="connsiteY9" fmla="*/ 3867073 h 4583841"/>
              <a:gd name="connsiteX10" fmla="*/ 2607485 w 2608908"/>
              <a:gd name="connsiteY10" fmla="*/ 2029274 h 4583841"/>
              <a:gd name="connsiteX0" fmla="*/ 0 w 2608908"/>
              <a:gd name="connsiteY0" fmla="*/ 3994006 h 4583841"/>
              <a:gd name="connsiteX1" fmla="*/ 652223 w 2608908"/>
              <a:gd name="connsiteY1" fmla="*/ 3279394 h 4583841"/>
              <a:gd name="connsiteX2" fmla="*/ 652223 w 2608908"/>
              <a:gd name="connsiteY2" fmla="*/ 3867073 h 4583841"/>
              <a:gd name="connsiteX3" fmla="*/ 2607485 w 2608908"/>
              <a:gd name="connsiteY3" fmla="*/ 2029274 h 4583841"/>
              <a:gd name="connsiteX4" fmla="*/ 652223 w 2608908"/>
              <a:gd name="connsiteY4" fmla="*/ 3996160 h 4583841"/>
              <a:gd name="connsiteX5" fmla="*/ 652223 w 2608908"/>
              <a:gd name="connsiteY5" fmla="*/ 4583841 h 4583841"/>
              <a:gd name="connsiteX6" fmla="*/ 0 w 2608908"/>
              <a:gd name="connsiteY6" fmla="*/ 3994006 h 4583841"/>
              <a:gd name="connsiteX0" fmla="*/ 2608893 w 2608908"/>
              <a:gd name="connsiteY0" fmla="*/ 2093819 h 4583841"/>
              <a:gd name="connsiteX1" fmla="*/ 0 w 2608908"/>
              <a:gd name="connsiteY1" fmla="*/ 129088 h 4583841"/>
              <a:gd name="connsiteX2" fmla="*/ 0 w 2608908"/>
              <a:gd name="connsiteY2" fmla="*/ 0 h 4583841"/>
              <a:gd name="connsiteX3" fmla="*/ 2608893 w 2608908"/>
              <a:gd name="connsiteY3" fmla="*/ 1964731 h 4583841"/>
              <a:gd name="connsiteX4" fmla="*/ 2608893 w 2608908"/>
              <a:gd name="connsiteY4" fmla="*/ 2093819 h 4583841"/>
              <a:gd name="connsiteX0" fmla="*/ 2608893 w 2608908"/>
              <a:gd name="connsiteY0" fmla="*/ 2093819 h 4583841"/>
              <a:gd name="connsiteX1" fmla="*/ 0 w 2608908"/>
              <a:gd name="connsiteY1" fmla="*/ 129088 h 4583841"/>
              <a:gd name="connsiteX2" fmla="*/ 0 w 2608908"/>
              <a:gd name="connsiteY2" fmla="*/ 0 h 4583841"/>
              <a:gd name="connsiteX3" fmla="*/ 2608893 w 2608908"/>
              <a:gd name="connsiteY3" fmla="*/ 1964731 h 4583841"/>
              <a:gd name="connsiteX4" fmla="*/ 2608893 w 2608908"/>
              <a:gd name="connsiteY4" fmla="*/ 2093819 h 4583841"/>
              <a:gd name="connsiteX5" fmla="*/ 652223 w 2608908"/>
              <a:gd name="connsiteY5" fmla="*/ 3996162 h 4583841"/>
              <a:gd name="connsiteX6" fmla="*/ 669387 w 2608908"/>
              <a:gd name="connsiteY6" fmla="*/ 4240619 h 4583841"/>
              <a:gd name="connsiteX7" fmla="*/ 360439 w 2608908"/>
              <a:gd name="connsiteY7" fmla="*/ 3994006 h 4583841"/>
              <a:gd name="connsiteX8" fmla="*/ 635059 w 2608908"/>
              <a:gd name="connsiteY8" fmla="*/ 3588294 h 4583841"/>
              <a:gd name="connsiteX9" fmla="*/ 652223 w 2608908"/>
              <a:gd name="connsiteY9" fmla="*/ 3867073 h 4583841"/>
              <a:gd name="connsiteX10" fmla="*/ 2607485 w 2608908"/>
              <a:gd name="connsiteY10" fmla="*/ 2029274 h 4583841"/>
              <a:gd name="connsiteX0" fmla="*/ 652223 w 2608908"/>
              <a:gd name="connsiteY0" fmla="*/ 4583841 h 4583841"/>
              <a:gd name="connsiteX1" fmla="*/ 652223 w 2608908"/>
              <a:gd name="connsiteY1" fmla="*/ 3279394 h 4583841"/>
              <a:gd name="connsiteX2" fmla="*/ 652223 w 2608908"/>
              <a:gd name="connsiteY2" fmla="*/ 3867073 h 4583841"/>
              <a:gd name="connsiteX3" fmla="*/ 2607485 w 2608908"/>
              <a:gd name="connsiteY3" fmla="*/ 2029274 h 4583841"/>
              <a:gd name="connsiteX4" fmla="*/ 652223 w 2608908"/>
              <a:gd name="connsiteY4" fmla="*/ 3996160 h 4583841"/>
              <a:gd name="connsiteX5" fmla="*/ 652223 w 2608908"/>
              <a:gd name="connsiteY5" fmla="*/ 4583841 h 4583841"/>
              <a:gd name="connsiteX0" fmla="*/ 2608893 w 2608908"/>
              <a:gd name="connsiteY0" fmla="*/ 2093819 h 4583841"/>
              <a:gd name="connsiteX1" fmla="*/ 0 w 2608908"/>
              <a:gd name="connsiteY1" fmla="*/ 129088 h 4583841"/>
              <a:gd name="connsiteX2" fmla="*/ 0 w 2608908"/>
              <a:gd name="connsiteY2" fmla="*/ 0 h 4583841"/>
              <a:gd name="connsiteX3" fmla="*/ 2608893 w 2608908"/>
              <a:gd name="connsiteY3" fmla="*/ 1964731 h 4583841"/>
              <a:gd name="connsiteX4" fmla="*/ 2608893 w 2608908"/>
              <a:gd name="connsiteY4" fmla="*/ 2093819 h 4583841"/>
              <a:gd name="connsiteX0" fmla="*/ 2608893 w 2608908"/>
              <a:gd name="connsiteY0" fmla="*/ 2093819 h 4583841"/>
              <a:gd name="connsiteX1" fmla="*/ 0 w 2608908"/>
              <a:gd name="connsiteY1" fmla="*/ 129088 h 4583841"/>
              <a:gd name="connsiteX2" fmla="*/ 0 w 2608908"/>
              <a:gd name="connsiteY2" fmla="*/ 0 h 4583841"/>
              <a:gd name="connsiteX3" fmla="*/ 2608893 w 2608908"/>
              <a:gd name="connsiteY3" fmla="*/ 1964731 h 4583841"/>
              <a:gd name="connsiteX4" fmla="*/ 2608893 w 2608908"/>
              <a:gd name="connsiteY4" fmla="*/ 2093819 h 4583841"/>
              <a:gd name="connsiteX5" fmla="*/ 652223 w 2608908"/>
              <a:gd name="connsiteY5" fmla="*/ 3996162 h 4583841"/>
              <a:gd name="connsiteX6" fmla="*/ 669387 w 2608908"/>
              <a:gd name="connsiteY6" fmla="*/ 4240619 h 4583841"/>
              <a:gd name="connsiteX7" fmla="*/ 360439 w 2608908"/>
              <a:gd name="connsiteY7" fmla="*/ 3994006 h 4583841"/>
              <a:gd name="connsiteX8" fmla="*/ 635059 w 2608908"/>
              <a:gd name="connsiteY8" fmla="*/ 3588294 h 4583841"/>
              <a:gd name="connsiteX9" fmla="*/ 652223 w 2608908"/>
              <a:gd name="connsiteY9" fmla="*/ 3867073 h 4583841"/>
              <a:gd name="connsiteX10" fmla="*/ 2607485 w 2608908"/>
              <a:gd name="connsiteY10" fmla="*/ 2029274 h 4583841"/>
              <a:gd name="connsiteX0" fmla="*/ 652223 w 2608908"/>
              <a:gd name="connsiteY0" fmla="*/ 3996160 h 4240619"/>
              <a:gd name="connsiteX1" fmla="*/ 652223 w 2608908"/>
              <a:gd name="connsiteY1" fmla="*/ 3279394 h 4240619"/>
              <a:gd name="connsiteX2" fmla="*/ 652223 w 2608908"/>
              <a:gd name="connsiteY2" fmla="*/ 3867073 h 4240619"/>
              <a:gd name="connsiteX3" fmla="*/ 2607485 w 2608908"/>
              <a:gd name="connsiteY3" fmla="*/ 2029274 h 4240619"/>
              <a:gd name="connsiteX4" fmla="*/ 652223 w 2608908"/>
              <a:gd name="connsiteY4" fmla="*/ 3996160 h 4240619"/>
              <a:gd name="connsiteX0" fmla="*/ 2608893 w 2608908"/>
              <a:gd name="connsiteY0" fmla="*/ 2093819 h 4240619"/>
              <a:gd name="connsiteX1" fmla="*/ 0 w 2608908"/>
              <a:gd name="connsiteY1" fmla="*/ 129088 h 4240619"/>
              <a:gd name="connsiteX2" fmla="*/ 0 w 2608908"/>
              <a:gd name="connsiteY2" fmla="*/ 0 h 4240619"/>
              <a:gd name="connsiteX3" fmla="*/ 2608893 w 2608908"/>
              <a:gd name="connsiteY3" fmla="*/ 1964731 h 4240619"/>
              <a:gd name="connsiteX4" fmla="*/ 2608893 w 2608908"/>
              <a:gd name="connsiteY4" fmla="*/ 2093819 h 4240619"/>
              <a:gd name="connsiteX0" fmla="*/ 2608893 w 2608908"/>
              <a:gd name="connsiteY0" fmla="*/ 2093819 h 4240619"/>
              <a:gd name="connsiteX1" fmla="*/ 0 w 2608908"/>
              <a:gd name="connsiteY1" fmla="*/ 129088 h 4240619"/>
              <a:gd name="connsiteX2" fmla="*/ 0 w 2608908"/>
              <a:gd name="connsiteY2" fmla="*/ 0 h 4240619"/>
              <a:gd name="connsiteX3" fmla="*/ 2608893 w 2608908"/>
              <a:gd name="connsiteY3" fmla="*/ 1964731 h 4240619"/>
              <a:gd name="connsiteX4" fmla="*/ 2608893 w 2608908"/>
              <a:gd name="connsiteY4" fmla="*/ 2093819 h 4240619"/>
              <a:gd name="connsiteX5" fmla="*/ 652223 w 2608908"/>
              <a:gd name="connsiteY5" fmla="*/ 3996162 h 4240619"/>
              <a:gd name="connsiteX6" fmla="*/ 669387 w 2608908"/>
              <a:gd name="connsiteY6" fmla="*/ 4240619 h 4240619"/>
              <a:gd name="connsiteX7" fmla="*/ 360439 w 2608908"/>
              <a:gd name="connsiteY7" fmla="*/ 3994006 h 4240619"/>
              <a:gd name="connsiteX8" fmla="*/ 635059 w 2608908"/>
              <a:gd name="connsiteY8" fmla="*/ 3588294 h 4240619"/>
              <a:gd name="connsiteX9" fmla="*/ 652223 w 2608908"/>
              <a:gd name="connsiteY9" fmla="*/ 3867073 h 4240619"/>
              <a:gd name="connsiteX10" fmla="*/ 2607485 w 2608908"/>
              <a:gd name="connsiteY10" fmla="*/ 2029274 h 4240619"/>
              <a:gd name="connsiteX0" fmla="*/ 652223 w 2608908"/>
              <a:gd name="connsiteY0" fmla="*/ 3996160 h 4240619"/>
              <a:gd name="connsiteX1" fmla="*/ 652223 w 2608908"/>
              <a:gd name="connsiteY1" fmla="*/ 3867073 h 4240619"/>
              <a:gd name="connsiteX2" fmla="*/ 2607485 w 2608908"/>
              <a:gd name="connsiteY2" fmla="*/ 2029274 h 4240619"/>
              <a:gd name="connsiteX3" fmla="*/ 652223 w 2608908"/>
              <a:gd name="connsiteY3" fmla="*/ 3996160 h 4240619"/>
              <a:gd name="connsiteX0" fmla="*/ 2608893 w 2608908"/>
              <a:gd name="connsiteY0" fmla="*/ 2093819 h 4240619"/>
              <a:gd name="connsiteX1" fmla="*/ 0 w 2608908"/>
              <a:gd name="connsiteY1" fmla="*/ 129088 h 4240619"/>
              <a:gd name="connsiteX2" fmla="*/ 0 w 2608908"/>
              <a:gd name="connsiteY2" fmla="*/ 0 h 4240619"/>
              <a:gd name="connsiteX3" fmla="*/ 2608893 w 2608908"/>
              <a:gd name="connsiteY3" fmla="*/ 1964731 h 4240619"/>
              <a:gd name="connsiteX4" fmla="*/ 2608893 w 2608908"/>
              <a:gd name="connsiteY4" fmla="*/ 2093819 h 4240619"/>
              <a:gd name="connsiteX0" fmla="*/ 2608893 w 2608908"/>
              <a:gd name="connsiteY0" fmla="*/ 2093819 h 4240619"/>
              <a:gd name="connsiteX1" fmla="*/ 0 w 2608908"/>
              <a:gd name="connsiteY1" fmla="*/ 129088 h 4240619"/>
              <a:gd name="connsiteX2" fmla="*/ 0 w 2608908"/>
              <a:gd name="connsiteY2" fmla="*/ 0 h 4240619"/>
              <a:gd name="connsiteX3" fmla="*/ 2608893 w 2608908"/>
              <a:gd name="connsiteY3" fmla="*/ 1964731 h 4240619"/>
              <a:gd name="connsiteX4" fmla="*/ 2608893 w 2608908"/>
              <a:gd name="connsiteY4" fmla="*/ 2093819 h 4240619"/>
              <a:gd name="connsiteX5" fmla="*/ 652223 w 2608908"/>
              <a:gd name="connsiteY5" fmla="*/ 3996162 h 4240619"/>
              <a:gd name="connsiteX6" fmla="*/ 669387 w 2608908"/>
              <a:gd name="connsiteY6" fmla="*/ 4240619 h 4240619"/>
              <a:gd name="connsiteX7" fmla="*/ 360439 w 2608908"/>
              <a:gd name="connsiteY7" fmla="*/ 3994006 h 4240619"/>
              <a:gd name="connsiteX8" fmla="*/ 635059 w 2608908"/>
              <a:gd name="connsiteY8" fmla="*/ 3588294 h 4240619"/>
              <a:gd name="connsiteX9" fmla="*/ 652223 w 2608908"/>
              <a:gd name="connsiteY9" fmla="*/ 3867073 h 4240619"/>
              <a:gd name="connsiteX10" fmla="*/ 2607485 w 2608908"/>
              <a:gd name="connsiteY10" fmla="*/ 2029274 h 424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8908" h="4240619" stroke="0" extrusionOk="0">
                <a:moveTo>
                  <a:pt x="652223" y="3996160"/>
                </a:moveTo>
                <a:lnTo>
                  <a:pt x="652223" y="3867073"/>
                </a:lnTo>
                <a:cubicBezTo>
                  <a:pt x="1773281" y="3649087"/>
                  <a:pt x="2569449" y="2900749"/>
                  <a:pt x="2607485" y="2029274"/>
                </a:cubicBezTo>
                <a:cubicBezTo>
                  <a:pt x="2647618" y="2948795"/>
                  <a:pt x="1835088" y="3766156"/>
                  <a:pt x="652223" y="3996160"/>
                </a:cubicBezTo>
                <a:close/>
              </a:path>
              <a:path w="2608908" h="4240619" fill="darkenLess" stroke="0" extrusionOk="0">
                <a:moveTo>
                  <a:pt x="2608893" y="2093819"/>
                </a:moveTo>
                <a:cubicBezTo>
                  <a:pt x="2608893" y="1008728"/>
                  <a:pt x="1440852" y="129088"/>
                  <a:pt x="0" y="129088"/>
                </a:cubicBezTo>
                <a:lnTo>
                  <a:pt x="0" y="0"/>
                </a:lnTo>
                <a:cubicBezTo>
                  <a:pt x="1440852" y="0"/>
                  <a:pt x="2608893" y="879640"/>
                  <a:pt x="2608893" y="1964731"/>
                </a:cubicBezTo>
                <a:lnTo>
                  <a:pt x="2608893" y="2093819"/>
                </a:lnTo>
                <a:close/>
              </a:path>
              <a:path w="2608908" h="4240619" fill="none" extrusionOk="0">
                <a:moveTo>
                  <a:pt x="2608893" y="2093819"/>
                </a:moveTo>
                <a:cubicBezTo>
                  <a:pt x="2608893" y="1008728"/>
                  <a:pt x="1440852" y="129088"/>
                  <a:pt x="0" y="129088"/>
                </a:cubicBezTo>
                <a:lnTo>
                  <a:pt x="0" y="0"/>
                </a:lnTo>
                <a:cubicBezTo>
                  <a:pt x="1440852" y="0"/>
                  <a:pt x="2608893" y="879640"/>
                  <a:pt x="2608893" y="1964731"/>
                </a:cubicBezTo>
                <a:lnTo>
                  <a:pt x="2608893" y="2093819"/>
                </a:lnTo>
                <a:cubicBezTo>
                  <a:pt x="2608893" y="2989733"/>
                  <a:pt x="1804098" y="3772183"/>
                  <a:pt x="652223" y="3996162"/>
                </a:cubicBezTo>
                <a:lnTo>
                  <a:pt x="669387" y="4240619"/>
                </a:lnTo>
                <a:lnTo>
                  <a:pt x="360439" y="3994006"/>
                </a:lnTo>
                <a:lnTo>
                  <a:pt x="635059" y="3588294"/>
                </a:lnTo>
                <a:lnTo>
                  <a:pt x="652223" y="3867073"/>
                </a:lnTo>
                <a:cubicBezTo>
                  <a:pt x="1773281" y="3649087"/>
                  <a:pt x="2569449" y="2900749"/>
                  <a:pt x="2607485" y="2029274"/>
                </a:cubicBezTo>
              </a:path>
            </a:pathLst>
          </a:custGeom>
          <a:solidFill>
            <a:srgbClr val="FFDBDF">
              <a:alpha val="7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17865" y="3209028"/>
            <a:ext cx="995500" cy="1081243"/>
            <a:chOff x="617865" y="2951613"/>
            <a:chExt cx="995500" cy="1081243"/>
          </a:xfrm>
        </p:grpSpPr>
        <p:sp>
          <p:nvSpPr>
            <p:cNvPr id="13" name="Oval 12"/>
            <p:cNvSpPr/>
            <p:nvPr/>
          </p:nvSpPr>
          <p:spPr>
            <a:xfrm>
              <a:off x="617866" y="2951613"/>
              <a:ext cx="995499" cy="1081243"/>
            </a:xfrm>
            <a:prstGeom prst="ellipse">
              <a:avLst/>
            </a:prstGeom>
            <a:solidFill>
              <a:schemeClr val="bg1">
                <a:lumMod val="75000"/>
                <a:alpha val="83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17865" y="3258558"/>
              <a:ext cx="995499" cy="43088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 w="127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I   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361154" y="3140384"/>
            <a:ext cx="995500" cy="1081243"/>
            <a:chOff x="617865" y="2951613"/>
            <a:chExt cx="995500" cy="1081243"/>
          </a:xfrm>
        </p:grpSpPr>
        <p:sp>
          <p:nvSpPr>
            <p:cNvPr id="26" name="Oval 25"/>
            <p:cNvSpPr/>
            <p:nvPr/>
          </p:nvSpPr>
          <p:spPr>
            <a:xfrm>
              <a:off x="617866" y="2951613"/>
              <a:ext cx="995499" cy="1081243"/>
            </a:xfrm>
            <a:prstGeom prst="ellipse">
              <a:avLst/>
            </a:prstGeom>
            <a:solidFill>
              <a:schemeClr val="bg1">
                <a:lumMod val="75000"/>
                <a:alpha val="83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7865" y="3258558"/>
              <a:ext cx="995499" cy="43088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 w="127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I   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484239" y="6100818"/>
            <a:ext cx="1970348" cy="430887"/>
          </a:xfrm>
          <a:prstGeom prst="rect">
            <a:avLst/>
          </a:prstGeom>
          <a:solidFill>
            <a:schemeClr val="bg1">
              <a:alpha val="6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EXISTENCE</a:t>
            </a:r>
          </a:p>
        </p:txBody>
      </p:sp>
      <p:sp>
        <p:nvSpPr>
          <p:cNvPr id="29" name="TextBox 4"/>
          <p:cNvSpPr txBox="1">
            <a:spLocks noChangeArrowheads="1"/>
          </p:cNvSpPr>
          <p:nvPr/>
        </p:nvSpPr>
        <p:spPr bwMode="auto">
          <a:xfrm>
            <a:off x="-5336" y="295761"/>
            <a:ext cx="9149336" cy="584776"/>
          </a:xfrm>
          <a:prstGeom prst="rect">
            <a:avLst/>
          </a:prstGeom>
          <a:solidFill>
            <a:schemeClr val="tx1">
              <a:alpha val="10196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3200" dirty="0"/>
              <a:t>We are defined by the totality of our relationships</a:t>
            </a:r>
            <a:endParaRPr lang="en-US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516316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06" y="1353149"/>
            <a:ext cx="3556161" cy="4440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167" y="1351876"/>
            <a:ext cx="3556161" cy="4442137"/>
          </a:xfrm>
          <a:prstGeom prst="rect">
            <a:avLst/>
          </a:prstGeom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809199" y="516547"/>
            <a:ext cx="3581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3600" dirty="0">
                <a:latin typeface="+mj-lt"/>
                <a:cs typeface="+mn-cs"/>
              </a:rPr>
              <a:t>Aesthetics</a:t>
            </a:r>
            <a:endParaRPr lang="en-US" altLang="en-US" sz="3600" dirty="0">
              <a:solidFill>
                <a:srgbClr val="000000"/>
              </a:solidFill>
              <a:latin typeface="+mj-lt"/>
              <a:cs typeface="+mn-cs"/>
            </a:endParaRP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326112" y="5950869"/>
            <a:ext cx="46170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600" dirty="0"/>
              <a:t>John Singer Sargent. </a:t>
            </a:r>
            <a:r>
              <a:rPr lang="en-US" sz="1600" i="1" dirty="0"/>
              <a:t>Portrait of Vernon Lee</a:t>
            </a:r>
            <a:r>
              <a:rPr lang="en-US" sz="1600" dirty="0"/>
              <a:t>. 1881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4685708" y="5892682"/>
            <a:ext cx="413646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600" dirty="0"/>
              <a:t>Colby College Special Collections, </a:t>
            </a:r>
          </a:p>
          <a:p>
            <a:pPr algn="ctr" eaLnBrk="1" hangingPunct="1"/>
            <a:r>
              <a:rPr lang="en-US" sz="1600" dirty="0"/>
              <a:t>Waterville, ME</a:t>
            </a:r>
          </a:p>
        </p:txBody>
      </p:sp>
    </p:spTree>
    <p:extLst>
      <p:ext uri="{BB962C8B-B14F-4D97-AF65-F5344CB8AC3E}">
        <p14:creationId xmlns:p14="http://schemas.microsoft.com/office/powerpoint/2010/main" val="196047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4000"/>
                    </a14:imgEffect>
                    <a14:imgEffect>
                      <a14:brightnessContrast bright="46000" contras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3168" y="1353150"/>
            <a:ext cx="3556160" cy="4440863"/>
          </a:xfrm>
          <a:prstGeom prst="rect">
            <a:avLst/>
          </a:prstGeo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5131969" y="6156801"/>
            <a:ext cx="29178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600" i="1" dirty="0"/>
              <a:t>Am J Psychiatry </a:t>
            </a:r>
            <a:r>
              <a:rPr lang="en-US" sz="1600" dirty="0"/>
              <a:t>2008; 165: 1261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5147057" y="5914498"/>
            <a:ext cx="29178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600" dirty="0"/>
              <a:t>Theodor </a:t>
            </a:r>
            <a:r>
              <a:rPr lang="en-US" sz="1600" dirty="0" err="1"/>
              <a:t>Lipps</a:t>
            </a:r>
            <a:r>
              <a:rPr lang="en-US" sz="1600" dirty="0"/>
              <a:t> </a:t>
            </a:r>
            <a:r>
              <a:rPr lang="en-US" sz="1600" i="1" dirty="0"/>
              <a:t>(1851-1914)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94767" y="1756760"/>
            <a:ext cx="4445418" cy="316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3200" b="1" i="1" dirty="0" err="1"/>
              <a:t>Einfühlung</a:t>
            </a:r>
            <a:r>
              <a:rPr lang="en-US" sz="3200" b="1" dirty="0"/>
              <a:t> </a:t>
            </a:r>
            <a:r>
              <a:rPr lang="en-US" sz="2800" dirty="0"/>
              <a:t>(empathy)                          </a:t>
            </a:r>
            <a:r>
              <a:rPr lang="en-US" sz="1800" dirty="0"/>
              <a:t>T. </a:t>
            </a:r>
            <a:r>
              <a:rPr lang="en-US" sz="1800" dirty="0" err="1"/>
              <a:t>Lipps</a:t>
            </a:r>
            <a:r>
              <a:rPr lang="en-US" sz="1800" dirty="0"/>
              <a:t> </a:t>
            </a:r>
            <a:r>
              <a:rPr lang="en-US" sz="1800" i="1" dirty="0" err="1"/>
              <a:t>Leitfaden</a:t>
            </a:r>
            <a:r>
              <a:rPr lang="en-US" sz="1800" i="1" dirty="0"/>
              <a:t> d. Psychol. </a:t>
            </a:r>
            <a:r>
              <a:rPr lang="en-US" sz="1800" dirty="0"/>
              <a:t>(1903) 187</a:t>
            </a:r>
            <a:r>
              <a:rPr lang="en-US" sz="3200" dirty="0"/>
              <a:t> 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800" dirty="0"/>
              <a:t>the power of projecting one’s personality into        </a:t>
            </a:r>
            <a:r>
              <a:rPr lang="en-US" sz="2600" i="1" dirty="0"/>
              <a:t>(and so fully comprehending) </a:t>
            </a:r>
            <a:r>
              <a:rPr lang="en-US" sz="2800" dirty="0"/>
              <a:t>the object of contemplation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1679977" y="4738794"/>
            <a:ext cx="23191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600" i="1" dirty="0"/>
              <a:t>Oxford English Dictionary</a:t>
            </a:r>
            <a:endParaRPr lang="en-US" sz="1600" dirty="0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809199" y="516547"/>
            <a:ext cx="3581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3600" dirty="0">
                <a:latin typeface="+mj-lt"/>
                <a:cs typeface="+mn-cs"/>
              </a:rPr>
              <a:t>Aesthetics</a:t>
            </a:r>
            <a:endParaRPr lang="en-US" altLang="en-US" sz="3600" dirty="0">
              <a:solidFill>
                <a:srgbClr val="000000"/>
              </a:solidFill>
              <a:latin typeface="+mj-lt"/>
              <a:cs typeface="+mn-cs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4300391" y="497337"/>
            <a:ext cx="3581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3600" dirty="0">
                <a:latin typeface="+mj-lt"/>
              </a:rPr>
              <a:t>Empathy</a:t>
            </a:r>
            <a:endParaRPr lang="en-US" altLang="en-US" sz="3600" dirty="0">
              <a:solidFill>
                <a:srgbClr val="000000"/>
              </a:solidFill>
              <a:latin typeface="+mj-lt"/>
              <a:cs typeface="+mn-cs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359597" y="909538"/>
            <a:ext cx="66731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167" y="1351876"/>
            <a:ext cx="3556161" cy="44421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919" y="1473635"/>
            <a:ext cx="3556160" cy="4440863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376761" y="1908876"/>
            <a:ext cx="4445418" cy="316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3200" b="1" i="1" dirty="0"/>
              <a:t>Empathy:</a:t>
            </a:r>
            <a:endParaRPr lang="en-US" sz="1800" dirty="0"/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800" dirty="0"/>
              <a:t>“the ability to appreciate the other person’s feelings </a:t>
            </a:r>
            <a:r>
              <a:rPr lang="en-US" sz="2800" i="1" dirty="0"/>
              <a:t>without yourself becoming so emotionally involved that your judgment is affected</a:t>
            </a:r>
            <a:r>
              <a:rPr lang="en-US" sz="2800" dirty="0"/>
              <a:t>” </a:t>
            </a: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3339220" y="6062583"/>
            <a:ext cx="54143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600" dirty="0"/>
              <a:t>“How’s Your Empathy?,” </a:t>
            </a:r>
            <a:r>
              <a:rPr lang="en-US" sz="1600" i="1" dirty="0"/>
              <a:t>Reader’s Digest </a:t>
            </a:r>
            <a:r>
              <a:rPr lang="en-US" sz="1600" dirty="0"/>
              <a:t>66 (April 1955): 62-4 </a:t>
            </a:r>
          </a:p>
        </p:txBody>
      </p:sp>
      <p:sp>
        <p:nvSpPr>
          <p:cNvPr id="18" name="Oval 17"/>
          <p:cNvSpPr/>
          <p:nvPr/>
        </p:nvSpPr>
        <p:spPr>
          <a:xfrm>
            <a:off x="761396" y="3195168"/>
            <a:ext cx="3392240" cy="408661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26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264E-6 -2.53469E-6 L -0.17057 -2.53469E-6 " pathEditMode="relative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 build="allAtOnce"/>
      <p:bldP spid="9" grpId="0"/>
      <p:bldP spid="10" grpId="0"/>
      <p:bldP spid="15" grpId="0"/>
      <p:bldP spid="17" grpId="0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986497" y="2688259"/>
            <a:ext cx="3003660" cy="2209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latin typeface="Calibri" charset="0"/>
                <a:ea typeface="MS PGothic" charset="0"/>
              </a:rPr>
              <a:t>Affective</a:t>
            </a:r>
          </a:p>
          <a:p>
            <a:r>
              <a:rPr lang="en-US" sz="4000" dirty="0">
                <a:latin typeface="Calibri" charset="0"/>
                <a:ea typeface="MS PGothic" charset="0"/>
              </a:rPr>
              <a:t>Cognitive</a:t>
            </a:r>
          </a:p>
          <a:p>
            <a:r>
              <a:rPr lang="en-US" sz="4000" dirty="0">
                <a:latin typeface="Calibri" charset="0"/>
                <a:ea typeface="MS PGothic" charset="0"/>
              </a:rPr>
              <a:t>Behavioral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596227" y="497337"/>
            <a:ext cx="631988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4400" dirty="0">
                <a:latin typeface="+mj-lt"/>
              </a:rPr>
              <a:t>EMPATHY Has </a:t>
            </a:r>
            <a:r>
              <a:rPr lang="en-US" altLang="en-US" sz="4400" b="1" dirty="0">
                <a:latin typeface="+mj-lt"/>
              </a:rPr>
              <a:t>THREE</a:t>
            </a:r>
            <a:r>
              <a:rPr lang="en-US" altLang="en-US" sz="4400" dirty="0">
                <a:latin typeface="+mj-lt"/>
              </a:rPr>
              <a:t> Components</a:t>
            </a:r>
            <a:endParaRPr lang="en-US" altLang="en-US" sz="44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171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7941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986497" y="2688259"/>
            <a:ext cx="3003660" cy="2209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latin typeface="Calibri" charset="0"/>
                <a:ea typeface="MS PGothic" charset="0"/>
              </a:rPr>
              <a:t>Affective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596227" y="497337"/>
            <a:ext cx="631988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4400" dirty="0">
                <a:latin typeface="+mj-lt"/>
              </a:rPr>
              <a:t>EMPATHY Has </a:t>
            </a:r>
            <a:r>
              <a:rPr lang="en-US" altLang="en-US" sz="4400" b="1" dirty="0">
                <a:latin typeface="+mj-lt"/>
              </a:rPr>
              <a:t>THREE</a:t>
            </a:r>
            <a:r>
              <a:rPr lang="en-US" altLang="en-US" sz="4400" dirty="0">
                <a:latin typeface="+mj-lt"/>
              </a:rPr>
              <a:t> Components</a:t>
            </a:r>
            <a:endParaRPr lang="en-US" altLang="en-US" sz="4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1464" y="3663945"/>
            <a:ext cx="6299104" cy="1384995"/>
          </a:xfrm>
          <a:prstGeom prst="rect">
            <a:avLst/>
          </a:prstGeom>
          <a:solidFill>
            <a:schemeClr val="bg1">
              <a:alpha val="65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    Visceral Feeling (Modeling)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        Observation:  People are Contagious</a:t>
            </a:r>
          </a:p>
        </p:txBody>
      </p:sp>
    </p:spTree>
    <p:extLst>
      <p:ext uri="{BB962C8B-B14F-4D97-AF65-F5344CB8AC3E}">
        <p14:creationId xmlns:p14="http://schemas.microsoft.com/office/powerpoint/2010/main" val="15879734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918" t="21656" r="20174" b="-73"/>
          <a:stretch/>
        </p:blipFill>
        <p:spPr>
          <a:xfrm>
            <a:off x="978586" y="1013138"/>
            <a:ext cx="3143296" cy="24827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125" y="1013138"/>
            <a:ext cx="3702833" cy="24640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860" y="3871130"/>
            <a:ext cx="3302000" cy="246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3542" r="15546"/>
          <a:stretch/>
        </p:blipFill>
        <p:spPr>
          <a:xfrm>
            <a:off x="4857598" y="3802486"/>
            <a:ext cx="3085220" cy="2532444"/>
          </a:xfrm>
          <a:prstGeom prst="rect">
            <a:avLst/>
          </a:prstGeom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493243" y="308566"/>
            <a:ext cx="6319888" cy="769441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4400" dirty="0">
                <a:latin typeface="+mj-lt"/>
              </a:rPr>
              <a:t>Behavior is Contagious</a:t>
            </a:r>
            <a:endParaRPr lang="en-US" altLang="en-US" sz="44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498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76" y="3519147"/>
            <a:ext cx="4442553" cy="3069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76" y="359089"/>
            <a:ext cx="4442553" cy="306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5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913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ST 10 &quot;DARTH VADER&quot; QUOT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287274" y="308566"/>
            <a:ext cx="6693877" cy="769441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4400" dirty="0">
                <a:latin typeface="+mj-lt"/>
              </a:rPr>
              <a:t>Tone of Voice is Contagious</a:t>
            </a:r>
            <a:endParaRPr lang="en-US" altLang="en-US" sz="44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832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163" t="2673" r="43" b="2673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93243" y="308566"/>
            <a:ext cx="6319888" cy="769441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4400" dirty="0">
                <a:latin typeface="+mj-lt"/>
              </a:rPr>
              <a:t>Sensations are Contagious</a:t>
            </a:r>
            <a:endParaRPr lang="en-US" altLang="en-US" sz="44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158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464" y="2006628"/>
            <a:ext cx="6920780" cy="389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892516" y="308566"/>
            <a:ext cx="7315547" cy="1446550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4400" dirty="0">
                <a:latin typeface="+mj-lt"/>
              </a:rPr>
              <a:t>WHY are people </a:t>
            </a: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4400" dirty="0">
                <a:latin typeface="+mj-lt"/>
              </a:rPr>
              <a:t>contagious?</a:t>
            </a:r>
            <a:endParaRPr lang="en-US" altLang="en-US" sz="44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5045260"/>
      </p:ext>
    </p:extLst>
  </p:cSld>
  <p:clrMapOvr>
    <a:masterClrMapping/>
  </p:clrMapOvr>
  <p:transition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01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858188" y="308566"/>
            <a:ext cx="7552060" cy="769441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4400" dirty="0">
                <a:latin typeface="+mj-lt"/>
              </a:rPr>
              <a:t>A neuroanatomical perspective</a:t>
            </a:r>
            <a:endParaRPr lang="en-US" altLang="en-US" sz="44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10932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01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3758866" y="2677130"/>
            <a:ext cx="2145471" cy="4155209"/>
          </a:xfrm>
          <a:custGeom>
            <a:avLst/>
            <a:gdLst>
              <a:gd name="connsiteX0" fmla="*/ 2042489 w 2145471"/>
              <a:gd name="connsiteY0" fmla="*/ 4135822 h 4155209"/>
              <a:gd name="connsiteX1" fmla="*/ 2042489 w 2145471"/>
              <a:gd name="connsiteY1" fmla="*/ 4135822 h 4155209"/>
              <a:gd name="connsiteX2" fmla="*/ 2093980 w 2145471"/>
              <a:gd name="connsiteY2" fmla="*/ 3998533 h 4155209"/>
              <a:gd name="connsiteX3" fmla="*/ 2111144 w 2145471"/>
              <a:gd name="connsiteY3" fmla="*/ 3947050 h 4155209"/>
              <a:gd name="connsiteX4" fmla="*/ 2145471 w 2145471"/>
              <a:gd name="connsiteY4" fmla="*/ 3895567 h 4155209"/>
              <a:gd name="connsiteX5" fmla="*/ 2128308 w 2145471"/>
              <a:gd name="connsiteY5" fmla="*/ 3672473 h 4155209"/>
              <a:gd name="connsiteX6" fmla="*/ 2111144 w 2145471"/>
              <a:gd name="connsiteY6" fmla="*/ 3620989 h 4155209"/>
              <a:gd name="connsiteX7" fmla="*/ 2093980 w 2145471"/>
              <a:gd name="connsiteY7" fmla="*/ 3500862 h 4155209"/>
              <a:gd name="connsiteX8" fmla="*/ 2076816 w 2145471"/>
              <a:gd name="connsiteY8" fmla="*/ 3243446 h 4155209"/>
              <a:gd name="connsiteX9" fmla="*/ 2042489 w 2145471"/>
              <a:gd name="connsiteY9" fmla="*/ 3003190 h 4155209"/>
              <a:gd name="connsiteX10" fmla="*/ 2008161 w 2145471"/>
              <a:gd name="connsiteY10" fmla="*/ 2917385 h 4155209"/>
              <a:gd name="connsiteX11" fmla="*/ 1973834 w 2145471"/>
              <a:gd name="connsiteY11" fmla="*/ 2780096 h 4155209"/>
              <a:gd name="connsiteX12" fmla="*/ 1939506 w 2145471"/>
              <a:gd name="connsiteY12" fmla="*/ 2454035 h 4155209"/>
              <a:gd name="connsiteX13" fmla="*/ 1922342 w 2145471"/>
              <a:gd name="connsiteY13" fmla="*/ 2385391 h 4155209"/>
              <a:gd name="connsiteX14" fmla="*/ 1888015 w 2145471"/>
              <a:gd name="connsiteY14" fmla="*/ 2230941 h 4155209"/>
              <a:gd name="connsiteX15" fmla="*/ 1853687 w 2145471"/>
              <a:gd name="connsiteY15" fmla="*/ 2127975 h 4155209"/>
              <a:gd name="connsiteX16" fmla="*/ 1836524 w 2145471"/>
              <a:gd name="connsiteY16" fmla="*/ 2076492 h 4155209"/>
              <a:gd name="connsiteX17" fmla="*/ 1819360 w 2145471"/>
              <a:gd name="connsiteY17" fmla="*/ 2025008 h 4155209"/>
              <a:gd name="connsiteX18" fmla="*/ 1802196 w 2145471"/>
              <a:gd name="connsiteY18" fmla="*/ 1973525 h 4155209"/>
              <a:gd name="connsiteX19" fmla="*/ 1802196 w 2145471"/>
              <a:gd name="connsiteY19" fmla="*/ 1458692 h 4155209"/>
              <a:gd name="connsiteX20" fmla="*/ 1870851 w 2145471"/>
              <a:gd name="connsiteY20" fmla="*/ 1424370 h 4155209"/>
              <a:gd name="connsiteX21" fmla="*/ 1853687 w 2145471"/>
              <a:gd name="connsiteY21" fmla="*/ 1287081 h 4155209"/>
              <a:gd name="connsiteX22" fmla="*/ 1785032 w 2145471"/>
              <a:gd name="connsiteY22" fmla="*/ 1184115 h 4155209"/>
              <a:gd name="connsiteX23" fmla="*/ 1750705 w 2145471"/>
              <a:gd name="connsiteY23" fmla="*/ 1132632 h 4155209"/>
              <a:gd name="connsiteX24" fmla="*/ 1716377 w 2145471"/>
              <a:gd name="connsiteY24" fmla="*/ 1029665 h 4155209"/>
              <a:gd name="connsiteX25" fmla="*/ 1613394 w 2145471"/>
              <a:gd name="connsiteY25" fmla="*/ 978182 h 4155209"/>
              <a:gd name="connsiteX26" fmla="*/ 1510412 w 2145471"/>
              <a:gd name="connsiteY26" fmla="*/ 943860 h 4155209"/>
              <a:gd name="connsiteX27" fmla="*/ 1458921 w 2145471"/>
              <a:gd name="connsiteY27" fmla="*/ 926699 h 4155209"/>
              <a:gd name="connsiteX28" fmla="*/ 1424593 w 2145471"/>
              <a:gd name="connsiteY28" fmla="*/ 892376 h 4155209"/>
              <a:gd name="connsiteX29" fmla="*/ 1407429 w 2145471"/>
              <a:gd name="connsiteY29" fmla="*/ 840893 h 4155209"/>
              <a:gd name="connsiteX30" fmla="*/ 1390265 w 2145471"/>
              <a:gd name="connsiteY30" fmla="*/ 480510 h 4155209"/>
              <a:gd name="connsiteX31" fmla="*/ 1304447 w 2145471"/>
              <a:gd name="connsiteY31" fmla="*/ 326060 h 4155209"/>
              <a:gd name="connsiteX32" fmla="*/ 1201464 w 2145471"/>
              <a:gd name="connsiteY32" fmla="*/ 291738 h 4155209"/>
              <a:gd name="connsiteX33" fmla="*/ 1167136 w 2145471"/>
              <a:gd name="connsiteY33" fmla="*/ 137289 h 4155209"/>
              <a:gd name="connsiteX34" fmla="*/ 1115645 w 2145471"/>
              <a:gd name="connsiteY34" fmla="*/ 102966 h 4155209"/>
              <a:gd name="connsiteX35" fmla="*/ 995499 w 2145471"/>
              <a:gd name="connsiteY35" fmla="*/ 85805 h 4155209"/>
              <a:gd name="connsiteX36" fmla="*/ 875352 w 2145471"/>
              <a:gd name="connsiteY36" fmla="*/ 34322 h 4155209"/>
              <a:gd name="connsiteX37" fmla="*/ 772370 w 2145471"/>
              <a:gd name="connsiteY37" fmla="*/ 0 h 4155209"/>
              <a:gd name="connsiteX38" fmla="*/ 617896 w 2145471"/>
              <a:gd name="connsiteY38" fmla="*/ 17161 h 4155209"/>
              <a:gd name="connsiteX39" fmla="*/ 566404 w 2145471"/>
              <a:gd name="connsiteY39" fmla="*/ 34322 h 4155209"/>
              <a:gd name="connsiteX40" fmla="*/ 480585 w 2145471"/>
              <a:gd name="connsiteY40" fmla="*/ 51483 h 4155209"/>
              <a:gd name="connsiteX41" fmla="*/ 377603 w 2145471"/>
              <a:gd name="connsiteY41" fmla="*/ 85805 h 4155209"/>
              <a:gd name="connsiteX42" fmla="*/ 343275 w 2145471"/>
              <a:gd name="connsiteY42" fmla="*/ 137289 h 4155209"/>
              <a:gd name="connsiteX43" fmla="*/ 291784 w 2145471"/>
              <a:gd name="connsiteY43" fmla="*/ 171611 h 4155209"/>
              <a:gd name="connsiteX44" fmla="*/ 257456 w 2145471"/>
              <a:gd name="connsiteY44" fmla="*/ 291738 h 4155209"/>
              <a:gd name="connsiteX45" fmla="*/ 205965 w 2145471"/>
              <a:gd name="connsiteY45" fmla="*/ 394705 h 4155209"/>
              <a:gd name="connsiteX46" fmla="*/ 188801 w 2145471"/>
              <a:gd name="connsiteY46" fmla="*/ 446188 h 4155209"/>
              <a:gd name="connsiteX47" fmla="*/ 137310 w 2145471"/>
              <a:gd name="connsiteY47" fmla="*/ 463349 h 4155209"/>
              <a:gd name="connsiteX48" fmla="*/ 120146 w 2145471"/>
              <a:gd name="connsiteY48" fmla="*/ 531994 h 4155209"/>
              <a:gd name="connsiteX49" fmla="*/ 51491 w 2145471"/>
              <a:gd name="connsiteY49" fmla="*/ 634960 h 4155209"/>
              <a:gd name="connsiteX50" fmla="*/ 0 w 2145471"/>
              <a:gd name="connsiteY50" fmla="*/ 737927 h 4155209"/>
              <a:gd name="connsiteX51" fmla="*/ 34327 w 2145471"/>
              <a:gd name="connsiteY51" fmla="*/ 858054 h 4155209"/>
              <a:gd name="connsiteX52" fmla="*/ 85819 w 2145471"/>
              <a:gd name="connsiteY52" fmla="*/ 875215 h 4155209"/>
              <a:gd name="connsiteX53" fmla="*/ 120146 w 2145471"/>
              <a:gd name="connsiteY53" fmla="*/ 926699 h 4155209"/>
              <a:gd name="connsiteX54" fmla="*/ 154474 w 2145471"/>
              <a:gd name="connsiteY54" fmla="*/ 1149793 h 4155209"/>
              <a:gd name="connsiteX55" fmla="*/ 188801 w 2145471"/>
              <a:gd name="connsiteY55" fmla="*/ 1304243 h 4155209"/>
              <a:gd name="connsiteX56" fmla="*/ 223129 w 2145471"/>
              <a:gd name="connsiteY56" fmla="*/ 1355726 h 4155209"/>
              <a:gd name="connsiteX57" fmla="*/ 274620 w 2145471"/>
              <a:gd name="connsiteY57" fmla="*/ 1372887 h 4155209"/>
              <a:gd name="connsiteX58" fmla="*/ 377603 w 2145471"/>
              <a:gd name="connsiteY58" fmla="*/ 1424370 h 4155209"/>
              <a:gd name="connsiteX59" fmla="*/ 429094 w 2145471"/>
              <a:gd name="connsiteY59" fmla="*/ 1458692 h 4155209"/>
              <a:gd name="connsiteX60" fmla="*/ 514913 w 2145471"/>
              <a:gd name="connsiteY60" fmla="*/ 1527337 h 4155209"/>
              <a:gd name="connsiteX61" fmla="*/ 549241 w 2145471"/>
              <a:gd name="connsiteY61" fmla="*/ 1578820 h 4155209"/>
              <a:gd name="connsiteX62" fmla="*/ 617896 w 2145471"/>
              <a:gd name="connsiteY62" fmla="*/ 1647464 h 4155209"/>
              <a:gd name="connsiteX63" fmla="*/ 635059 w 2145471"/>
              <a:gd name="connsiteY63" fmla="*/ 1767592 h 4155209"/>
              <a:gd name="connsiteX64" fmla="*/ 635059 w 2145471"/>
              <a:gd name="connsiteY64" fmla="*/ 1904881 h 4155209"/>
              <a:gd name="connsiteX65" fmla="*/ 583568 w 2145471"/>
              <a:gd name="connsiteY65" fmla="*/ 1939203 h 4155209"/>
              <a:gd name="connsiteX66" fmla="*/ 635059 w 2145471"/>
              <a:gd name="connsiteY66" fmla="*/ 2145136 h 4155209"/>
              <a:gd name="connsiteX67" fmla="*/ 686551 w 2145471"/>
              <a:gd name="connsiteY67" fmla="*/ 2162297 h 4155209"/>
              <a:gd name="connsiteX68" fmla="*/ 755206 w 2145471"/>
              <a:gd name="connsiteY68" fmla="*/ 2299586 h 4155209"/>
              <a:gd name="connsiteX69" fmla="*/ 772370 w 2145471"/>
              <a:gd name="connsiteY69" fmla="*/ 2402552 h 4155209"/>
              <a:gd name="connsiteX70" fmla="*/ 789533 w 2145471"/>
              <a:gd name="connsiteY70" fmla="*/ 2522680 h 4155209"/>
              <a:gd name="connsiteX71" fmla="*/ 823861 w 2145471"/>
              <a:gd name="connsiteY71" fmla="*/ 2574163 h 4155209"/>
              <a:gd name="connsiteX72" fmla="*/ 841025 w 2145471"/>
              <a:gd name="connsiteY72" fmla="*/ 2625646 h 4155209"/>
              <a:gd name="connsiteX73" fmla="*/ 892516 w 2145471"/>
              <a:gd name="connsiteY73" fmla="*/ 2642807 h 4155209"/>
              <a:gd name="connsiteX74" fmla="*/ 926844 w 2145471"/>
              <a:gd name="connsiteY74" fmla="*/ 2694291 h 4155209"/>
              <a:gd name="connsiteX75" fmla="*/ 944007 w 2145471"/>
              <a:gd name="connsiteY75" fmla="*/ 2745774 h 4155209"/>
              <a:gd name="connsiteX76" fmla="*/ 995499 w 2145471"/>
              <a:gd name="connsiteY76" fmla="*/ 2762935 h 4155209"/>
              <a:gd name="connsiteX77" fmla="*/ 1029826 w 2145471"/>
              <a:gd name="connsiteY77" fmla="*/ 2814418 h 4155209"/>
              <a:gd name="connsiteX78" fmla="*/ 961171 w 2145471"/>
              <a:gd name="connsiteY78" fmla="*/ 2797257 h 4155209"/>
              <a:gd name="connsiteX79" fmla="*/ 926844 w 2145471"/>
              <a:gd name="connsiteY79" fmla="*/ 2728613 h 4155209"/>
              <a:gd name="connsiteX80" fmla="*/ 909680 w 2145471"/>
              <a:gd name="connsiteY80" fmla="*/ 2642807 h 4155209"/>
              <a:gd name="connsiteX81" fmla="*/ 1012662 w 2145471"/>
              <a:gd name="connsiteY81" fmla="*/ 2677130 h 4155209"/>
              <a:gd name="connsiteX82" fmla="*/ 1064154 w 2145471"/>
              <a:gd name="connsiteY82" fmla="*/ 2694291 h 4155209"/>
              <a:gd name="connsiteX83" fmla="*/ 1098481 w 2145471"/>
              <a:gd name="connsiteY83" fmla="*/ 2745774 h 4155209"/>
              <a:gd name="connsiteX84" fmla="*/ 1458921 w 2145471"/>
              <a:gd name="connsiteY84" fmla="*/ 2745774 h 4155209"/>
              <a:gd name="connsiteX85" fmla="*/ 1630558 w 2145471"/>
              <a:gd name="connsiteY85" fmla="*/ 2728613 h 4155209"/>
              <a:gd name="connsiteX86" fmla="*/ 1630558 w 2145471"/>
              <a:gd name="connsiteY86" fmla="*/ 2883063 h 4155209"/>
              <a:gd name="connsiteX87" fmla="*/ 1579067 w 2145471"/>
              <a:gd name="connsiteY87" fmla="*/ 2917385 h 4155209"/>
              <a:gd name="connsiteX88" fmla="*/ 1527576 w 2145471"/>
              <a:gd name="connsiteY88" fmla="*/ 2968868 h 4155209"/>
              <a:gd name="connsiteX89" fmla="*/ 1527576 w 2145471"/>
              <a:gd name="connsiteY89" fmla="*/ 3157640 h 4155209"/>
              <a:gd name="connsiteX90" fmla="*/ 1579067 w 2145471"/>
              <a:gd name="connsiteY90" fmla="*/ 3191962 h 4155209"/>
              <a:gd name="connsiteX91" fmla="*/ 1613394 w 2145471"/>
              <a:gd name="connsiteY91" fmla="*/ 3294929 h 4155209"/>
              <a:gd name="connsiteX92" fmla="*/ 1630558 w 2145471"/>
              <a:gd name="connsiteY92" fmla="*/ 3346412 h 4155209"/>
              <a:gd name="connsiteX93" fmla="*/ 1664886 w 2145471"/>
              <a:gd name="connsiteY93" fmla="*/ 3483701 h 4155209"/>
              <a:gd name="connsiteX94" fmla="*/ 1682050 w 2145471"/>
              <a:gd name="connsiteY94" fmla="*/ 3535184 h 4155209"/>
              <a:gd name="connsiteX95" fmla="*/ 1699213 w 2145471"/>
              <a:gd name="connsiteY95" fmla="*/ 3603828 h 4155209"/>
              <a:gd name="connsiteX96" fmla="*/ 1733541 w 2145471"/>
              <a:gd name="connsiteY96" fmla="*/ 3638151 h 4155209"/>
              <a:gd name="connsiteX97" fmla="*/ 1785032 w 2145471"/>
              <a:gd name="connsiteY97" fmla="*/ 3741117 h 4155209"/>
              <a:gd name="connsiteX98" fmla="*/ 1802196 w 2145471"/>
              <a:gd name="connsiteY98" fmla="*/ 3895567 h 4155209"/>
              <a:gd name="connsiteX99" fmla="*/ 1836524 w 2145471"/>
              <a:gd name="connsiteY99" fmla="*/ 3998533 h 4155209"/>
              <a:gd name="connsiteX100" fmla="*/ 1853687 w 2145471"/>
              <a:gd name="connsiteY100" fmla="*/ 4135822 h 4155209"/>
              <a:gd name="connsiteX101" fmla="*/ 2042489 w 2145471"/>
              <a:gd name="connsiteY101" fmla="*/ 4084339 h 4155209"/>
              <a:gd name="connsiteX102" fmla="*/ 2093980 w 2145471"/>
              <a:gd name="connsiteY102" fmla="*/ 4067178 h 4155209"/>
              <a:gd name="connsiteX103" fmla="*/ 2093980 w 2145471"/>
              <a:gd name="connsiteY103" fmla="*/ 4015695 h 4155209"/>
              <a:gd name="connsiteX104" fmla="*/ 2093980 w 2145471"/>
              <a:gd name="connsiteY104" fmla="*/ 4015695 h 4155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145471" h="4155209">
                <a:moveTo>
                  <a:pt x="2042489" y="4135822"/>
                </a:moveTo>
                <a:lnTo>
                  <a:pt x="2042489" y="4135822"/>
                </a:lnTo>
                <a:cubicBezTo>
                  <a:pt x="2059653" y="4090059"/>
                  <a:pt x="2077275" y="4044465"/>
                  <a:pt x="2093980" y="3998533"/>
                </a:cubicBezTo>
                <a:cubicBezTo>
                  <a:pt x="2100163" y="3981533"/>
                  <a:pt x="2103053" y="3963229"/>
                  <a:pt x="2111144" y="3947050"/>
                </a:cubicBezTo>
                <a:cubicBezTo>
                  <a:pt x="2120369" y="3928602"/>
                  <a:pt x="2134029" y="3912728"/>
                  <a:pt x="2145471" y="3895567"/>
                </a:cubicBezTo>
                <a:cubicBezTo>
                  <a:pt x="2139750" y="3821202"/>
                  <a:pt x="2137560" y="3746481"/>
                  <a:pt x="2128308" y="3672473"/>
                </a:cubicBezTo>
                <a:cubicBezTo>
                  <a:pt x="2126064" y="3654523"/>
                  <a:pt x="2114692" y="3638728"/>
                  <a:pt x="2111144" y="3620989"/>
                </a:cubicBezTo>
                <a:cubicBezTo>
                  <a:pt x="2103210" y="3581326"/>
                  <a:pt x="2099701" y="3540904"/>
                  <a:pt x="2093980" y="3500862"/>
                </a:cubicBezTo>
                <a:cubicBezTo>
                  <a:pt x="2088259" y="3415057"/>
                  <a:pt x="2083675" y="3329168"/>
                  <a:pt x="2076816" y="3243446"/>
                </a:cubicBezTo>
                <a:cubicBezTo>
                  <a:pt x="2070421" y="3163521"/>
                  <a:pt x="2068217" y="3080362"/>
                  <a:pt x="2042489" y="3003190"/>
                </a:cubicBezTo>
                <a:cubicBezTo>
                  <a:pt x="2032746" y="2973966"/>
                  <a:pt x="2017222" y="2946828"/>
                  <a:pt x="2008161" y="2917385"/>
                </a:cubicBezTo>
                <a:cubicBezTo>
                  <a:pt x="1994286" y="2872300"/>
                  <a:pt x="1973834" y="2780096"/>
                  <a:pt x="1973834" y="2780096"/>
                </a:cubicBezTo>
                <a:cubicBezTo>
                  <a:pt x="1966195" y="2696084"/>
                  <a:pt x="1954507" y="2544027"/>
                  <a:pt x="1939506" y="2454035"/>
                </a:cubicBezTo>
                <a:cubicBezTo>
                  <a:pt x="1935628" y="2430770"/>
                  <a:pt x="1927459" y="2408415"/>
                  <a:pt x="1922342" y="2385391"/>
                </a:cubicBezTo>
                <a:cubicBezTo>
                  <a:pt x="1908341" y="2322396"/>
                  <a:pt x="1905957" y="2290736"/>
                  <a:pt x="1888015" y="2230941"/>
                </a:cubicBezTo>
                <a:cubicBezTo>
                  <a:pt x="1877617" y="2196288"/>
                  <a:pt x="1865129" y="2162297"/>
                  <a:pt x="1853687" y="2127975"/>
                </a:cubicBezTo>
                <a:lnTo>
                  <a:pt x="1836524" y="2076492"/>
                </a:lnTo>
                <a:lnTo>
                  <a:pt x="1819360" y="2025008"/>
                </a:lnTo>
                <a:lnTo>
                  <a:pt x="1802196" y="1973525"/>
                </a:lnTo>
                <a:cubicBezTo>
                  <a:pt x="1798248" y="1902477"/>
                  <a:pt x="1765086" y="1562583"/>
                  <a:pt x="1802196" y="1458692"/>
                </a:cubicBezTo>
                <a:cubicBezTo>
                  <a:pt x="1810803" y="1434598"/>
                  <a:pt x="1847966" y="1435811"/>
                  <a:pt x="1870851" y="1424370"/>
                </a:cubicBezTo>
                <a:cubicBezTo>
                  <a:pt x="1865130" y="1378607"/>
                  <a:pt x="1869201" y="1330513"/>
                  <a:pt x="1853687" y="1287081"/>
                </a:cubicBezTo>
                <a:cubicBezTo>
                  <a:pt x="1839811" y="1248233"/>
                  <a:pt x="1807917" y="1218437"/>
                  <a:pt x="1785032" y="1184115"/>
                </a:cubicBezTo>
                <a:cubicBezTo>
                  <a:pt x="1773590" y="1166954"/>
                  <a:pt x="1757228" y="1152199"/>
                  <a:pt x="1750705" y="1132632"/>
                </a:cubicBezTo>
                <a:cubicBezTo>
                  <a:pt x="1739262" y="1098310"/>
                  <a:pt x="1750700" y="1041104"/>
                  <a:pt x="1716377" y="1029665"/>
                </a:cubicBezTo>
                <a:cubicBezTo>
                  <a:pt x="1528587" y="967078"/>
                  <a:pt x="1813030" y="1066895"/>
                  <a:pt x="1613394" y="978182"/>
                </a:cubicBezTo>
                <a:cubicBezTo>
                  <a:pt x="1580328" y="963488"/>
                  <a:pt x="1544739" y="955301"/>
                  <a:pt x="1510412" y="943860"/>
                </a:cubicBezTo>
                <a:lnTo>
                  <a:pt x="1458921" y="926699"/>
                </a:lnTo>
                <a:cubicBezTo>
                  <a:pt x="1447478" y="915258"/>
                  <a:pt x="1432919" y="906251"/>
                  <a:pt x="1424593" y="892376"/>
                </a:cubicBezTo>
                <a:cubicBezTo>
                  <a:pt x="1415285" y="876865"/>
                  <a:pt x="1408932" y="858920"/>
                  <a:pt x="1407429" y="840893"/>
                </a:cubicBezTo>
                <a:cubicBezTo>
                  <a:pt x="1397440" y="721045"/>
                  <a:pt x="1400254" y="600358"/>
                  <a:pt x="1390265" y="480510"/>
                </a:cubicBezTo>
                <a:cubicBezTo>
                  <a:pt x="1386810" y="439061"/>
                  <a:pt x="1322124" y="331951"/>
                  <a:pt x="1304447" y="326060"/>
                </a:cubicBezTo>
                <a:lnTo>
                  <a:pt x="1201464" y="291738"/>
                </a:lnTo>
                <a:cubicBezTo>
                  <a:pt x="1201288" y="290681"/>
                  <a:pt x="1184927" y="159525"/>
                  <a:pt x="1167136" y="137289"/>
                </a:cubicBezTo>
                <a:cubicBezTo>
                  <a:pt x="1154249" y="121183"/>
                  <a:pt x="1135403" y="108892"/>
                  <a:pt x="1115645" y="102966"/>
                </a:cubicBezTo>
                <a:cubicBezTo>
                  <a:pt x="1076896" y="91343"/>
                  <a:pt x="1035548" y="91525"/>
                  <a:pt x="995499" y="85805"/>
                </a:cubicBezTo>
                <a:cubicBezTo>
                  <a:pt x="913805" y="31352"/>
                  <a:pt x="976110" y="64545"/>
                  <a:pt x="875352" y="34322"/>
                </a:cubicBezTo>
                <a:cubicBezTo>
                  <a:pt x="840694" y="23926"/>
                  <a:pt x="772370" y="0"/>
                  <a:pt x="772370" y="0"/>
                </a:cubicBezTo>
                <a:cubicBezTo>
                  <a:pt x="720879" y="5720"/>
                  <a:pt x="668999" y="8645"/>
                  <a:pt x="617896" y="17161"/>
                </a:cubicBezTo>
                <a:cubicBezTo>
                  <a:pt x="600050" y="20135"/>
                  <a:pt x="583956" y="29935"/>
                  <a:pt x="566404" y="34322"/>
                </a:cubicBezTo>
                <a:cubicBezTo>
                  <a:pt x="538102" y="41396"/>
                  <a:pt x="508730" y="43808"/>
                  <a:pt x="480585" y="51483"/>
                </a:cubicBezTo>
                <a:cubicBezTo>
                  <a:pt x="445676" y="61002"/>
                  <a:pt x="377603" y="85805"/>
                  <a:pt x="377603" y="85805"/>
                </a:cubicBezTo>
                <a:cubicBezTo>
                  <a:pt x="366160" y="102966"/>
                  <a:pt x="357861" y="122705"/>
                  <a:pt x="343275" y="137289"/>
                </a:cubicBezTo>
                <a:cubicBezTo>
                  <a:pt x="328688" y="151874"/>
                  <a:pt x="304671" y="155505"/>
                  <a:pt x="291784" y="171611"/>
                </a:cubicBezTo>
                <a:cubicBezTo>
                  <a:pt x="282639" y="183041"/>
                  <a:pt x="258827" y="286941"/>
                  <a:pt x="257456" y="291738"/>
                </a:cubicBezTo>
                <a:cubicBezTo>
                  <a:pt x="228695" y="392389"/>
                  <a:pt x="256116" y="294421"/>
                  <a:pt x="205965" y="394705"/>
                </a:cubicBezTo>
                <a:cubicBezTo>
                  <a:pt x="197874" y="410884"/>
                  <a:pt x="201593" y="433398"/>
                  <a:pt x="188801" y="446188"/>
                </a:cubicBezTo>
                <a:cubicBezTo>
                  <a:pt x="176007" y="458980"/>
                  <a:pt x="154474" y="457629"/>
                  <a:pt x="137310" y="463349"/>
                </a:cubicBezTo>
                <a:cubicBezTo>
                  <a:pt x="131589" y="486231"/>
                  <a:pt x="130695" y="510899"/>
                  <a:pt x="120146" y="531994"/>
                </a:cubicBezTo>
                <a:cubicBezTo>
                  <a:pt x="101695" y="568890"/>
                  <a:pt x="64538" y="595826"/>
                  <a:pt x="51491" y="634960"/>
                </a:cubicBezTo>
                <a:cubicBezTo>
                  <a:pt x="27803" y="706010"/>
                  <a:pt x="44362" y="671392"/>
                  <a:pt x="0" y="737927"/>
                </a:cubicBezTo>
                <a:cubicBezTo>
                  <a:pt x="148" y="738519"/>
                  <a:pt x="26121" y="849849"/>
                  <a:pt x="34327" y="858054"/>
                </a:cubicBezTo>
                <a:cubicBezTo>
                  <a:pt x="47121" y="870846"/>
                  <a:pt x="68655" y="869495"/>
                  <a:pt x="85819" y="875215"/>
                </a:cubicBezTo>
                <a:cubicBezTo>
                  <a:pt x="97261" y="892376"/>
                  <a:pt x="110921" y="908251"/>
                  <a:pt x="120146" y="926699"/>
                </a:cubicBezTo>
                <a:cubicBezTo>
                  <a:pt x="151591" y="989580"/>
                  <a:pt x="147909" y="1097283"/>
                  <a:pt x="154474" y="1149793"/>
                </a:cubicBezTo>
                <a:cubicBezTo>
                  <a:pt x="158868" y="1184939"/>
                  <a:pt x="168819" y="1264285"/>
                  <a:pt x="188801" y="1304243"/>
                </a:cubicBezTo>
                <a:cubicBezTo>
                  <a:pt x="198026" y="1322691"/>
                  <a:pt x="207022" y="1342842"/>
                  <a:pt x="223129" y="1355726"/>
                </a:cubicBezTo>
                <a:cubicBezTo>
                  <a:pt x="237257" y="1367027"/>
                  <a:pt x="258438" y="1364797"/>
                  <a:pt x="274620" y="1372887"/>
                </a:cubicBezTo>
                <a:cubicBezTo>
                  <a:pt x="407708" y="1439421"/>
                  <a:pt x="248177" y="1381236"/>
                  <a:pt x="377603" y="1424370"/>
                </a:cubicBezTo>
                <a:cubicBezTo>
                  <a:pt x="394767" y="1435811"/>
                  <a:pt x="412986" y="1445807"/>
                  <a:pt x="429094" y="1458692"/>
                </a:cubicBezTo>
                <a:cubicBezTo>
                  <a:pt x="551379" y="1556506"/>
                  <a:pt x="356428" y="1421697"/>
                  <a:pt x="514913" y="1527337"/>
                </a:cubicBezTo>
                <a:cubicBezTo>
                  <a:pt x="526356" y="1544498"/>
                  <a:pt x="533134" y="1565936"/>
                  <a:pt x="549241" y="1578820"/>
                </a:cubicBezTo>
                <a:cubicBezTo>
                  <a:pt x="632456" y="1645381"/>
                  <a:pt x="580449" y="1535142"/>
                  <a:pt x="617896" y="1647464"/>
                </a:cubicBezTo>
                <a:cubicBezTo>
                  <a:pt x="623617" y="1687507"/>
                  <a:pt x="627125" y="1727928"/>
                  <a:pt x="635059" y="1767592"/>
                </a:cubicBezTo>
                <a:cubicBezTo>
                  <a:pt x="647444" y="1829510"/>
                  <a:pt x="678352" y="1829130"/>
                  <a:pt x="635059" y="1904881"/>
                </a:cubicBezTo>
                <a:cubicBezTo>
                  <a:pt x="624824" y="1922790"/>
                  <a:pt x="600732" y="1927762"/>
                  <a:pt x="583568" y="1939203"/>
                </a:cubicBezTo>
                <a:cubicBezTo>
                  <a:pt x="589489" y="1992486"/>
                  <a:pt x="577379" y="2099000"/>
                  <a:pt x="635059" y="2145136"/>
                </a:cubicBezTo>
                <a:cubicBezTo>
                  <a:pt x="649187" y="2156437"/>
                  <a:pt x="669387" y="2156577"/>
                  <a:pt x="686551" y="2162297"/>
                </a:cubicBezTo>
                <a:cubicBezTo>
                  <a:pt x="725996" y="2280614"/>
                  <a:pt x="695294" y="2239682"/>
                  <a:pt x="755206" y="2299586"/>
                </a:cubicBezTo>
                <a:cubicBezTo>
                  <a:pt x="760927" y="2333908"/>
                  <a:pt x="767078" y="2368161"/>
                  <a:pt x="772370" y="2402552"/>
                </a:cubicBezTo>
                <a:cubicBezTo>
                  <a:pt x="778521" y="2442531"/>
                  <a:pt x="777908" y="2483937"/>
                  <a:pt x="789533" y="2522680"/>
                </a:cubicBezTo>
                <a:cubicBezTo>
                  <a:pt x="795461" y="2542436"/>
                  <a:pt x="814635" y="2555715"/>
                  <a:pt x="823861" y="2574163"/>
                </a:cubicBezTo>
                <a:cubicBezTo>
                  <a:pt x="831952" y="2590342"/>
                  <a:pt x="828233" y="2612856"/>
                  <a:pt x="841025" y="2625646"/>
                </a:cubicBezTo>
                <a:cubicBezTo>
                  <a:pt x="853819" y="2638438"/>
                  <a:pt x="875352" y="2637087"/>
                  <a:pt x="892516" y="2642807"/>
                </a:cubicBezTo>
                <a:cubicBezTo>
                  <a:pt x="903959" y="2659968"/>
                  <a:pt x="917619" y="2675843"/>
                  <a:pt x="926844" y="2694291"/>
                </a:cubicBezTo>
                <a:cubicBezTo>
                  <a:pt x="934935" y="2710470"/>
                  <a:pt x="931215" y="2732984"/>
                  <a:pt x="944007" y="2745774"/>
                </a:cubicBezTo>
                <a:cubicBezTo>
                  <a:pt x="956801" y="2758566"/>
                  <a:pt x="978335" y="2757215"/>
                  <a:pt x="995499" y="2762935"/>
                </a:cubicBezTo>
                <a:cubicBezTo>
                  <a:pt x="1006941" y="2780096"/>
                  <a:pt x="1044412" y="2799835"/>
                  <a:pt x="1029826" y="2814418"/>
                </a:cubicBezTo>
                <a:cubicBezTo>
                  <a:pt x="1013145" y="2831097"/>
                  <a:pt x="979294" y="2812357"/>
                  <a:pt x="961171" y="2797257"/>
                </a:cubicBezTo>
                <a:cubicBezTo>
                  <a:pt x="941516" y="2780881"/>
                  <a:pt x="938286" y="2751494"/>
                  <a:pt x="926844" y="2728613"/>
                </a:cubicBezTo>
                <a:cubicBezTo>
                  <a:pt x="921123" y="2700011"/>
                  <a:pt x="884667" y="2657812"/>
                  <a:pt x="909680" y="2642807"/>
                </a:cubicBezTo>
                <a:cubicBezTo>
                  <a:pt x="940709" y="2624193"/>
                  <a:pt x="978335" y="2665689"/>
                  <a:pt x="1012662" y="2677130"/>
                </a:cubicBezTo>
                <a:lnTo>
                  <a:pt x="1064154" y="2694291"/>
                </a:lnTo>
                <a:cubicBezTo>
                  <a:pt x="1075596" y="2711452"/>
                  <a:pt x="1080032" y="2736551"/>
                  <a:pt x="1098481" y="2745774"/>
                </a:cubicBezTo>
                <a:cubicBezTo>
                  <a:pt x="1175819" y="2784437"/>
                  <a:pt x="1439798" y="2747049"/>
                  <a:pt x="1458921" y="2745774"/>
                </a:cubicBezTo>
                <a:cubicBezTo>
                  <a:pt x="1584282" y="2703994"/>
                  <a:pt x="1526799" y="2702678"/>
                  <a:pt x="1630558" y="2728613"/>
                </a:cubicBezTo>
                <a:cubicBezTo>
                  <a:pt x="1650352" y="2787983"/>
                  <a:pt x="1666807" y="2810576"/>
                  <a:pt x="1630558" y="2883063"/>
                </a:cubicBezTo>
                <a:cubicBezTo>
                  <a:pt x="1621332" y="2901512"/>
                  <a:pt x="1594914" y="2904181"/>
                  <a:pt x="1579067" y="2917385"/>
                </a:cubicBezTo>
                <a:cubicBezTo>
                  <a:pt x="1560420" y="2932922"/>
                  <a:pt x="1544740" y="2951707"/>
                  <a:pt x="1527576" y="2968868"/>
                </a:cubicBezTo>
                <a:cubicBezTo>
                  <a:pt x="1503438" y="3041269"/>
                  <a:pt x="1488760" y="3060615"/>
                  <a:pt x="1527576" y="3157640"/>
                </a:cubicBezTo>
                <a:cubicBezTo>
                  <a:pt x="1535238" y="3176791"/>
                  <a:pt x="1561903" y="3180521"/>
                  <a:pt x="1579067" y="3191962"/>
                </a:cubicBezTo>
                <a:lnTo>
                  <a:pt x="1613394" y="3294929"/>
                </a:lnTo>
                <a:cubicBezTo>
                  <a:pt x="1619115" y="3312090"/>
                  <a:pt x="1626170" y="3328863"/>
                  <a:pt x="1630558" y="3346412"/>
                </a:cubicBezTo>
                <a:cubicBezTo>
                  <a:pt x="1642001" y="3392175"/>
                  <a:pt x="1649967" y="3438951"/>
                  <a:pt x="1664886" y="3483701"/>
                </a:cubicBezTo>
                <a:cubicBezTo>
                  <a:pt x="1670607" y="3500862"/>
                  <a:pt x="1677080" y="3517791"/>
                  <a:pt x="1682050" y="3535184"/>
                </a:cubicBezTo>
                <a:cubicBezTo>
                  <a:pt x="1688530" y="3557862"/>
                  <a:pt x="1688664" y="3582733"/>
                  <a:pt x="1699213" y="3603828"/>
                </a:cubicBezTo>
                <a:cubicBezTo>
                  <a:pt x="1706450" y="3618300"/>
                  <a:pt x="1723432" y="3625516"/>
                  <a:pt x="1733541" y="3638151"/>
                </a:cubicBezTo>
                <a:cubicBezTo>
                  <a:pt x="1771565" y="3685674"/>
                  <a:pt x="1766903" y="3686740"/>
                  <a:pt x="1785032" y="3741117"/>
                </a:cubicBezTo>
                <a:cubicBezTo>
                  <a:pt x="1790753" y="3792600"/>
                  <a:pt x="1792035" y="3844773"/>
                  <a:pt x="1802196" y="3895567"/>
                </a:cubicBezTo>
                <a:cubicBezTo>
                  <a:pt x="1809292" y="3931043"/>
                  <a:pt x="1836524" y="3998533"/>
                  <a:pt x="1836524" y="3998533"/>
                </a:cubicBezTo>
                <a:cubicBezTo>
                  <a:pt x="1842245" y="4044296"/>
                  <a:pt x="1817281" y="4107510"/>
                  <a:pt x="1853687" y="4135822"/>
                </a:cubicBezTo>
                <a:cubicBezTo>
                  <a:pt x="1926203" y="4192215"/>
                  <a:pt x="1990745" y="4110207"/>
                  <a:pt x="2042489" y="4084339"/>
                </a:cubicBezTo>
                <a:cubicBezTo>
                  <a:pt x="2058671" y="4076249"/>
                  <a:pt x="2076816" y="4072898"/>
                  <a:pt x="2093980" y="4067178"/>
                </a:cubicBezTo>
                <a:cubicBezTo>
                  <a:pt x="2112954" y="4010267"/>
                  <a:pt x="2129234" y="4015695"/>
                  <a:pt x="2093980" y="4015695"/>
                </a:cubicBezTo>
                <a:lnTo>
                  <a:pt x="2093980" y="4015695"/>
                </a:lnTo>
              </a:path>
            </a:pathLst>
          </a:custGeom>
          <a:solidFill>
            <a:srgbClr val="8CFFA4">
              <a:alpha val="49000"/>
            </a:srgbClr>
          </a:solidFill>
          <a:ln>
            <a:solidFill>
              <a:srgbClr val="51E6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81497" y="2615632"/>
            <a:ext cx="3246024" cy="229244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charset="0"/>
                <a:ea typeface="MS PGothic" charset="0"/>
              </a:rPr>
              <a:t>Movement</a:t>
            </a:r>
          </a:p>
          <a:p>
            <a:r>
              <a:rPr lang="en-US" dirty="0">
                <a:latin typeface="Calibri" charset="0"/>
                <a:ea typeface="MS PGothic" charset="0"/>
              </a:rPr>
              <a:t>Heart function</a:t>
            </a:r>
          </a:p>
          <a:p>
            <a:r>
              <a:rPr lang="en-US" dirty="0">
                <a:latin typeface="Calibri" charset="0"/>
                <a:ea typeface="MS PGothic" charset="0"/>
              </a:rPr>
              <a:t>Lung function</a:t>
            </a:r>
          </a:p>
          <a:p>
            <a:r>
              <a:rPr lang="en-US" dirty="0">
                <a:latin typeface="Calibri" charset="0"/>
                <a:ea typeface="MS PGothic" charset="0"/>
              </a:rPr>
              <a:t>Survival reflexes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80046" y="3297478"/>
            <a:ext cx="2458564" cy="119617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charset="0"/>
                <a:ea typeface="MS PGothic" charset="0"/>
              </a:rPr>
              <a:t>Brainstem</a:t>
            </a:r>
          </a:p>
          <a:p>
            <a:r>
              <a:rPr lang="en-US" dirty="0">
                <a:latin typeface="Calibri" charset="0"/>
                <a:ea typeface="MS PGothic" charset="0"/>
              </a:rPr>
              <a:t>Cerebellum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858188" y="308566"/>
            <a:ext cx="7552060" cy="769441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4400" dirty="0">
                <a:latin typeface="+mj-lt"/>
              </a:rPr>
              <a:t>A neuroanatomical perspective</a:t>
            </a:r>
            <a:endParaRPr lang="en-US" altLang="en-US" sz="44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3656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-Rex Ambush Scene - Jurassic Park (1993) Movie Clip H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7441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0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1">
            <a:extLst>
              <a:ext uri="{FF2B5EF4-FFF2-40B4-BE49-F238E27FC236}">
                <a16:creationId xmlns:a16="http://schemas.microsoft.com/office/drawing/2014/main" id="{3DE333C5-9BB2-0D32-30B9-FF3705030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990600"/>
            <a:ext cx="324961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01DF06-2442-1B7A-7969-4E6C28ED35D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371600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50EDF6-BBF7-07AD-6942-CE342BE18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457200"/>
            <a:ext cx="3352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+mn-cs"/>
              </a:rPr>
              <a:t>The Fernald School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F71970-90C2-B90A-F7E2-57E4B8384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987425"/>
            <a:ext cx="548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+mn-cs"/>
              </a:rPr>
              <a:t>aka the “Experimental School for Teaching and Training Idiotic Children”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8BCE0B-FB9A-852B-2C70-3EAE1D0DD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191000"/>
            <a:ext cx="4724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+mn-cs"/>
              </a:rPr>
              <a:t>Founded 1848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+mn-cs"/>
              </a:rPr>
              <a:t>Eugenics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+mn-cs"/>
              </a:rPr>
              <a:t>50% residents had normal IQ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+mn-cs"/>
              </a:rPr>
              <a:t>HU-MIT research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EDB6756A-A779-7A84-B356-8AD966CA1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943600"/>
            <a:ext cx="335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13" tIns="45609" rIns="91213" bIns="456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Scott Allen. “The Voice of a Lost Generation”,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The Boston Globe </a:t>
            </a:r>
            <a:r>
              <a:rPr kumimoji="0" lang="en-US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May 2, 2006</a:t>
            </a:r>
          </a:p>
        </p:txBody>
      </p:sp>
      <p:sp>
        <p:nvSpPr>
          <p:cNvPr id="106503" name="TextBox 3">
            <a:extLst>
              <a:ext uri="{FF2B5EF4-FFF2-40B4-BE49-F238E27FC236}">
                <a16:creationId xmlns:a16="http://schemas.microsoft.com/office/drawing/2014/main" id="{43700A5D-E534-FE75-C8E8-1A48450EC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142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+mn-cs"/>
              </a:rPr>
              <a:t>Scott</a:t>
            </a:r>
          </a:p>
        </p:txBody>
      </p:sp>
    </p:spTree>
    <p:extLst>
      <p:ext uri="{BB962C8B-B14F-4D97-AF65-F5344CB8AC3E}">
        <p14:creationId xmlns:p14="http://schemas.microsoft.com/office/powerpoint/2010/main" val="390021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64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06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01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3758866" y="2677130"/>
            <a:ext cx="2145471" cy="4155209"/>
          </a:xfrm>
          <a:custGeom>
            <a:avLst/>
            <a:gdLst>
              <a:gd name="connsiteX0" fmla="*/ 2042489 w 2145471"/>
              <a:gd name="connsiteY0" fmla="*/ 4135822 h 4155209"/>
              <a:gd name="connsiteX1" fmla="*/ 2042489 w 2145471"/>
              <a:gd name="connsiteY1" fmla="*/ 4135822 h 4155209"/>
              <a:gd name="connsiteX2" fmla="*/ 2093980 w 2145471"/>
              <a:gd name="connsiteY2" fmla="*/ 3998533 h 4155209"/>
              <a:gd name="connsiteX3" fmla="*/ 2111144 w 2145471"/>
              <a:gd name="connsiteY3" fmla="*/ 3947050 h 4155209"/>
              <a:gd name="connsiteX4" fmla="*/ 2145471 w 2145471"/>
              <a:gd name="connsiteY4" fmla="*/ 3895567 h 4155209"/>
              <a:gd name="connsiteX5" fmla="*/ 2128308 w 2145471"/>
              <a:gd name="connsiteY5" fmla="*/ 3672473 h 4155209"/>
              <a:gd name="connsiteX6" fmla="*/ 2111144 w 2145471"/>
              <a:gd name="connsiteY6" fmla="*/ 3620989 h 4155209"/>
              <a:gd name="connsiteX7" fmla="*/ 2093980 w 2145471"/>
              <a:gd name="connsiteY7" fmla="*/ 3500862 h 4155209"/>
              <a:gd name="connsiteX8" fmla="*/ 2076816 w 2145471"/>
              <a:gd name="connsiteY8" fmla="*/ 3243446 h 4155209"/>
              <a:gd name="connsiteX9" fmla="*/ 2042489 w 2145471"/>
              <a:gd name="connsiteY9" fmla="*/ 3003190 h 4155209"/>
              <a:gd name="connsiteX10" fmla="*/ 2008161 w 2145471"/>
              <a:gd name="connsiteY10" fmla="*/ 2917385 h 4155209"/>
              <a:gd name="connsiteX11" fmla="*/ 1973834 w 2145471"/>
              <a:gd name="connsiteY11" fmla="*/ 2780096 h 4155209"/>
              <a:gd name="connsiteX12" fmla="*/ 1939506 w 2145471"/>
              <a:gd name="connsiteY12" fmla="*/ 2454035 h 4155209"/>
              <a:gd name="connsiteX13" fmla="*/ 1922342 w 2145471"/>
              <a:gd name="connsiteY13" fmla="*/ 2385391 h 4155209"/>
              <a:gd name="connsiteX14" fmla="*/ 1888015 w 2145471"/>
              <a:gd name="connsiteY14" fmla="*/ 2230941 h 4155209"/>
              <a:gd name="connsiteX15" fmla="*/ 1853687 w 2145471"/>
              <a:gd name="connsiteY15" fmla="*/ 2127975 h 4155209"/>
              <a:gd name="connsiteX16" fmla="*/ 1836524 w 2145471"/>
              <a:gd name="connsiteY16" fmla="*/ 2076492 h 4155209"/>
              <a:gd name="connsiteX17" fmla="*/ 1819360 w 2145471"/>
              <a:gd name="connsiteY17" fmla="*/ 2025008 h 4155209"/>
              <a:gd name="connsiteX18" fmla="*/ 1802196 w 2145471"/>
              <a:gd name="connsiteY18" fmla="*/ 1973525 h 4155209"/>
              <a:gd name="connsiteX19" fmla="*/ 1802196 w 2145471"/>
              <a:gd name="connsiteY19" fmla="*/ 1458692 h 4155209"/>
              <a:gd name="connsiteX20" fmla="*/ 1870851 w 2145471"/>
              <a:gd name="connsiteY20" fmla="*/ 1424370 h 4155209"/>
              <a:gd name="connsiteX21" fmla="*/ 1853687 w 2145471"/>
              <a:gd name="connsiteY21" fmla="*/ 1287081 h 4155209"/>
              <a:gd name="connsiteX22" fmla="*/ 1785032 w 2145471"/>
              <a:gd name="connsiteY22" fmla="*/ 1184115 h 4155209"/>
              <a:gd name="connsiteX23" fmla="*/ 1750705 w 2145471"/>
              <a:gd name="connsiteY23" fmla="*/ 1132632 h 4155209"/>
              <a:gd name="connsiteX24" fmla="*/ 1716377 w 2145471"/>
              <a:gd name="connsiteY24" fmla="*/ 1029665 h 4155209"/>
              <a:gd name="connsiteX25" fmla="*/ 1613394 w 2145471"/>
              <a:gd name="connsiteY25" fmla="*/ 978182 h 4155209"/>
              <a:gd name="connsiteX26" fmla="*/ 1510412 w 2145471"/>
              <a:gd name="connsiteY26" fmla="*/ 943860 h 4155209"/>
              <a:gd name="connsiteX27" fmla="*/ 1458921 w 2145471"/>
              <a:gd name="connsiteY27" fmla="*/ 926699 h 4155209"/>
              <a:gd name="connsiteX28" fmla="*/ 1424593 w 2145471"/>
              <a:gd name="connsiteY28" fmla="*/ 892376 h 4155209"/>
              <a:gd name="connsiteX29" fmla="*/ 1407429 w 2145471"/>
              <a:gd name="connsiteY29" fmla="*/ 840893 h 4155209"/>
              <a:gd name="connsiteX30" fmla="*/ 1390265 w 2145471"/>
              <a:gd name="connsiteY30" fmla="*/ 480510 h 4155209"/>
              <a:gd name="connsiteX31" fmla="*/ 1304447 w 2145471"/>
              <a:gd name="connsiteY31" fmla="*/ 326060 h 4155209"/>
              <a:gd name="connsiteX32" fmla="*/ 1201464 w 2145471"/>
              <a:gd name="connsiteY32" fmla="*/ 291738 h 4155209"/>
              <a:gd name="connsiteX33" fmla="*/ 1167136 w 2145471"/>
              <a:gd name="connsiteY33" fmla="*/ 137289 h 4155209"/>
              <a:gd name="connsiteX34" fmla="*/ 1115645 w 2145471"/>
              <a:gd name="connsiteY34" fmla="*/ 102966 h 4155209"/>
              <a:gd name="connsiteX35" fmla="*/ 995499 w 2145471"/>
              <a:gd name="connsiteY35" fmla="*/ 85805 h 4155209"/>
              <a:gd name="connsiteX36" fmla="*/ 875352 w 2145471"/>
              <a:gd name="connsiteY36" fmla="*/ 34322 h 4155209"/>
              <a:gd name="connsiteX37" fmla="*/ 772370 w 2145471"/>
              <a:gd name="connsiteY37" fmla="*/ 0 h 4155209"/>
              <a:gd name="connsiteX38" fmla="*/ 617896 w 2145471"/>
              <a:gd name="connsiteY38" fmla="*/ 17161 h 4155209"/>
              <a:gd name="connsiteX39" fmla="*/ 566404 w 2145471"/>
              <a:gd name="connsiteY39" fmla="*/ 34322 h 4155209"/>
              <a:gd name="connsiteX40" fmla="*/ 480585 w 2145471"/>
              <a:gd name="connsiteY40" fmla="*/ 51483 h 4155209"/>
              <a:gd name="connsiteX41" fmla="*/ 377603 w 2145471"/>
              <a:gd name="connsiteY41" fmla="*/ 85805 h 4155209"/>
              <a:gd name="connsiteX42" fmla="*/ 343275 w 2145471"/>
              <a:gd name="connsiteY42" fmla="*/ 137289 h 4155209"/>
              <a:gd name="connsiteX43" fmla="*/ 291784 w 2145471"/>
              <a:gd name="connsiteY43" fmla="*/ 171611 h 4155209"/>
              <a:gd name="connsiteX44" fmla="*/ 257456 w 2145471"/>
              <a:gd name="connsiteY44" fmla="*/ 291738 h 4155209"/>
              <a:gd name="connsiteX45" fmla="*/ 205965 w 2145471"/>
              <a:gd name="connsiteY45" fmla="*/ 394705 h 4155209"/>
              <a:gd name="connsiteX46" fmla="*/ 188801 w 2145471"/>
              <a:gd name="connsiteY46" fmla="*/ 446188 h 4155209"/>
              <a:gd name="connsiteX47" fmla="*/ 137310 w 2145471"/>
              <a:gd name="connsiteY47" fmla="*/ 463349 h 4155209"/>
              <a:gd name="connsiteX48" fmla="*/ 120146 w 2145471"/>
              <a:gd name="connsiteY48" fmla="*/ 531994 h 4155209"/>
              <a:gd name="connsiteX49" fmla="*/ 51491 w 2145471"/>
              <a:gd name="connsiteY49" fmla="*/ 634960 h 4155209"/>
              <a:gd name="connsiteX50" fmla="*/ 0 w 2145471"/>
              <a:gd name="connsiteY50" fmla="*/ 737927 h 4155209"/>
              <a:gd name="connsiteX51" fmla="*/ 34327 w 2145471"/>
              <a:gd name="connsiteY51" fmla="*/ 858054 h 4155209"/>
              <a:gd name="connsiteX52" fmla="*/ 85819 w 2145471"/>
              <a:gd name="connsiteY52" fmla="*/ 875215 h 4155209"/>
              <a:gd name="connsiteX53" fmla="*/ 120146 w 2145471"/>
              <a:gd name="connsiteY53" fmla="*/ 926699 h 4155209"/>
              <a:gd name="connsiteX54" fmla="*/ 154474 w 2145471"/>
              <a:gd name="connsiteY54" fmla="*/ 1149793 h 4155209"/>
              <a:gd name="connsiteX55" fmla="*/ 188801 w 2145471"/>
              <a:gd name="connsiteY55" fmla="*/ 1304243 h 4155209"/>
              <a:gd name="connsiteX56" fmla="*/ 223129 w 2145471"/>
              <a:gd name="connsiteY56" fmla="*/ 1355726 h 4155209"/>
              <a:gd name="connsiteX57" fmla="*/ 274620 w 2145471"/>
              <a:gd name="connsiteY57" fmla="*/ 1372887 h 4155209"/>
              <a:gd name="connsiteX58" fmla="*/ 377603 w 2145471"/>
              <a:gd name="connsiteY58" fmla="*/ 1424370 h 4155209"/>
              <a:gd name="connsiteX59" fmla="*/ 429094 w 2145471"/>
              <a:gd name="connsiteY59" fmla="*/ 1458692 h 4155209"/>
              <a:gd name="connsiteX60" fmla="*/ 514913 w 2145471"/>
              <a:gd name="connsiteY60" fmla="*/ 1527337 h 4155209"/>
              <a:gd name="connsiteX61" fmla="*/ 549241 w 2145471"/>
              <a:gd name="connsiteY61" fmla="*/ 1578820 h 4155209"/>
              <a:gd name="connsiteX62" fmla="*/ 617896 w 2145471"/>
              <a:gd name="connsiteY62" fmla="*/ 1647464 h 4155209"/>
              <a:gd name="connsiteX63" fmla="*/ 635059 w 2145471"/>
              <a:gd name="connsiteY63" fmla="*/ 1767592 h 4155209"/>
              <a:gd name="connsiteX64" fmla="*/ 635059 w 2145471"/>
              <a:gd name="connsiteY64" fmla="*/ 1904881 h 4155209"/>
              <a:gd name="connsiteX65" fmla="*/ 583568 w 2145471"/>
              <a:gd name="connsiteY65" fmla="*/ 1939203 h 4155209"/>
              <a:gd name="connsiteX66" fmla="*/ 635059 w 2145471"/>
              <a:gd name="connsiteY66" fmla="*/ 2145136 h 4155209"/>
              <a:gd name="connsiteX67" fmla="*/ 686551 w 2145471"/>
              <a:gd name="connsiteY67" fmla="*/ 2162297 h 4155209"/>
              <a:gd name="connsiteX68" fmla="*/ 755206 w 2145471"/>
              <a:gd name="connsiteY68" fmla="*/ 2299586 h 4155209"/>
              <a:gd name="connsiteX69" fmla="*/ 772370 w 2145471"/>
              <a:gd name="connsiteY69" fmla="*/ 2402552 h 4155209"/>
              <a:gd name="connsiteX70" fmla="*/ 789533 w 2145471"/>
              <a:gd name="connsiteY70" fmla="*/ 2522680 h 4155209"/>
              <a:gd name="connsiteX71" fmla="*/ 823861 w 2145471"/>
              <a:gd name="connsiteY71" fmla="*/ 2574163 h 4155209"/>
              <a:gd name="connsiteX72" fmla="*/ 841025 w 2145471"/>
              <a:gd name="connsiteY72" fmla="*/ 2625646 h 4155209"/>
              <a:gd name="connsiteX73" fmla="*/ 892516 w 2145471"/>
              <a:gd name="connsiteY73" fmla="*/ 2642807 h 4155209"/>
              <a:gd name="connsiteX74" fmla="*/ 926844 w 2145471"/>
              <a:gd name="connsiteY74" fmla="*/ 2694291 h 4155209"/>
              <a:gd name="connsiteX75" fmla="*/ 944007 w 2145471"/>
              <a:gd name="connsiteY75" fmla="*/ 2745774 h 4155209"/>
              <a:gd name="connsiteX76" fmla="*/ 995499 w 2145471"/>
              <a:gd name="connsiteY76" fmla="*/ 2762935 h 4155209"/>
              <a:gd name="connsiteX77" fmla="*/ 1029826 w 2145471"/>
              <a:gd name="connsiteY77" fmla="*/ 2814418 h 4155209"/>
              <a:gd name="connsiteX78" fmla="*/ 961171 w 2145471"/>
              <a:gd name="connsiteY78" fmla="*/ 2797257 h 4155209"/>
              <a:gd name="connsiteX79" fmla="*/ 926844 w 2145471"/>
              <a:gd name="connsiteY79" fmla="*/ 2728613 h 4155209"/>
              <a:gd name="connsiteX80" fmla="*/ 909680 w 2145471"/>
              <a:gd name="connsiteY80" fmla="*/ 2642807 h 4155209"/>
              <a:gd name="connsiteX81" fmla="*/ 1012662 w 2145471"/>
              <a:gd name="connsiteY81" fmla="*/ 2677130 h 4155209"/>
              <a:gd name="connsiteX82" fmla="*/ 1064154 w 2145471"/>
              <a:gd name="connsiteY82" fmla="*/ 2694291 h 4155209"/>
              <a:gd name="connsiteX83" fmla="*/ 1098481 w 2145471"/>
              <a:gd name="connsiteY83" fmla="*/ 2745774 h 4155209"/>
              <a:gd name="connsiteX84" fmla="*/ 1458921 w 2145471"/>
              <a:gd name="connsiteY84" fmla="*/ 2745774 h 4155209"/>
              <a:gd name="connsiteX85" fmla="*/ 1630558 w 2145471"/>
              <a:gd name="connsiteY85" fmla="*/ 2728613 h 4155209"/>
              <a:gd name="connsiteX86" fmla="*/ 1630558 w 2145471"/>
              <a:gd name="connsiteY86" fmla="*/ 2883063 h 4155209"/>
              <a:gd name="connsiteX87" fmla="*/ 1579067 w 2145471"/>
              <a:gd name="connsiteY87" fmla="*/ 2917385 h 4155209"/>
              <a:gd name="connsiteX88" fmla="*/ 1527576 w 2145471"/>
              <a:gd name="connsiteY88" fmla="*/ 2968868 h 4155209"/>
              <a:gd name="connsiteX89" fmla="*/ 1527576 w 2145471"/>
              <a:gd name="connsiteY89" fmla="*/ 3157640 h 4155209"/>
              <a:gd name="connsiteX90" fmla="*/ 1579067 w 2145471"/>
              <a:gd name="connsiteY90" fmla="*/ 3191962 h 4155209"/>
              <a:gd name="connsiteX91" fmla="*/ 1613394 w 2145471"/>
              <a:gd name="connsiteY91" fmla="*/ 3294929 h 4155209"/>
              <a:gd name="connsiteX92" fmla="*/ 1630558 w 2145471"/>
              <a:gd name="connsiteY92" fmla="*/ 3346412 h 4155209"/>
              <a:gd name="connsiteX93" fmla="*/ 1664886 w 2145471"/>
              <a:gd name="connsiteY93" fmla="*/ 3483701 h 4155209"/>
              <a:gd name="connsiteX94" fmla="*/ 1682050 w 2145471"/>
              <a:gd name="connsiteY94" fmla="*/ 3535184 h 4155209"/>
              <a:gd name="connsiteX95" fmla="*/ 1699213 w 2145471"/>
              <a:gd name="connsiteY95" fmla="*/ 3603828 h 4155209"/>
              <a:gd name="connsiteX96" fmla="*/ 1733541 w 2145471"/>
              <a:gd name="connsiteY96" fmla="*/ 3638151 h 4155209"/>
              <a:gd name="connsiteX97" fmla="*/ 1785032 w 2145471"/>
              <a:gd name="connsiteY97" fmla="*/ 3741117 h 4155209"/>
              <a:gd name="connsiteX98" fmla="*/ 1802196 w 2145471"/>
              <a:gd name="connsiteY98" fmla="*/ 3895567 h 4155209"/>
              <a:gd name="connsiteX99" fmla="*/ 1836524 w 2145471"/>
              <a:gd name="connsiteY99" fmla="*/ 3998533 h 4155209"/>
              <a:gd name="connsiteX100" fmla="*/ 1853687 w 2145471"/>
              <a:gd name="connsiteY100" fmla="*/ 4135822 h 4155209"/>
              <a:gd name="connsiteX101" fmla="*/ 2042489 w 2145471"/>
              <a:gd name="connsiteY101" fmla="*/ 4084339 h 4155209"/>
              <a:gd name="connsiteX102" fmla="*/ 2093980 w 2145471"/>
              <a:gd name="connsiteY102" fmla="*/ 4067178 h 4155209"/>
              <a:gd name="connsiteX103" fmla="*/ 2093980 w 2145471"/>
              <a:gd name="connsiteY103" fmla="*/ 4015695 h 4155209"/>
              <a:gd name="connsiteX104" fmla="*/ 2093980 w 2145471"/>
              <a:gd name="connsiteY104" fmla="*/ 4015695 h 4155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145471" h="4155209">
                <a:moveTo>
                  <a:pt x="2042489" y="4135822"/>
                </a:moveTo>
                <a:lnTo>
                  <a:pt x="2042489" y="4135822"/>
                </a:lnTo>
                <a:cubicBezTo>
                  <a:pt x="2059653" y="4090059"/>
                  <a:pt x="2077275" y="4044465"/>
                  <a:pt x="2093980" y="3998533"/>
                </a:cubicBezTo>
                <a:cubicBezTo>
                  <a:pt x="2100163" y="3981533"/>
                  <a:pt x="2103053" y="3963229"/>
                  <a:pt x="2111144" y="3947050"/>
                </a:cubicBezTo>
                <a:cubicBezTo>
                  <a:pt x="2120369" y="3928602"/>
                  <a:pt x="2134029" y="3912728"/>
                  <a:pt x="2145471" y="3895567"/>
                </a:cubicBezTo>
                <a:cubicBezTo>
                  <a:pt x="2139750" y="3821202"/>
                  <a:pt x="2137560" y="3746481"/>
                  <a:pt x="2128308" y="3672473"/>
                </a:cubicBezTo>
                <a:cubicBezTo>
                  <a:pt x="2126064" y="3654523"/>
                  <a:pt x="2114692" y="3638728"/>
                  <a:pt x="2111144" y="3620989"/>
                </a:cubicBezTo>
                <a:cubicBezTo>
                  <a:pt x="2103210" y="3581326"/>
                  <a:pt x="2099701" y="3540904"/>
                  <a:pt x="2093980" y="3500862"/>
                </a:cubicBezTo>
                <a:cubicBezTo>
                  <a:pt x="2088259" y="3415057"/>
                  <a:pt x="2083675" y="3329168"/>
                  <a:pt x="2076816" y="3243446"/>
                </a:cubicBezTo>
                <a:cubicBezTo>
                  <a:pt x="2070421" y="3163521"/>
                  <a:pt x="2068217" y="3080362"/>
                  <a:pt x="2042489" y="3003190"/>
                </a:cubicBezTo>
                <a:cubicBezTo>
                  <a:pt x="2032746" y="2973966"/>
                  <a:pt x="2017222" y="2946828"/>
                  <a:pt x="2008161" y="2917385"/>
                </a:cubicBezTo>
                <a:cubicBezTo>
                  <a:pt x="1994286" y="2872300"/>
                  <a:pt x="1973834" y="2780096"/>
                  <a:pt x="1973834" y="2780096"/>
                </a:cubicBezTo>
                <a:cubicBezTo>
                  <a:pt x="1966195" y="2696084"/>
                  <a:pt x="1954507" y="2544027"/>
                  <a:pt x="1939506" y="2454035"/>
                </a:cubicBezTo>
                <a:cubicBezTo>
                  <a:pt x="1935628" y="2430770"/>
                  <a:pt x="1927459" y="2408415"/>
                  <a:pt x="1922342" y="2385391"/>
                </a:cubicBezTo>
                <a:cubicBezTo>
                  <a:pt x="1908341" y="2322396"/>
                  <a:pt x="1905957" y="2290736"/>
                  <a:pt x="1888015" y="2230941"/>
                </a:cubicBezTo>
                <a:cubicBezTo>
                  <a:pt x="1877617" y="2196288"/>
                  <a:pt x="1865129" y="2162297"/>
                  <a:pt x="1853687" y="2127975"/>
                </a:cubicBezTo>
                <a:lnTo>
                  <a:pt x="1836524" y="2076492"/>
                </a:lnTo>
                <a:lnTo>
                  <a:pt x="1819360" y="2025008"/>
                </a:lnTo>
                <a:lnTo>
                  <a:pt x="1802196" y="1973525"/>
                </a:lnTo>
                <a:cubicBezTo>
                  <a:pt x="1798248" y="1902477"/>
                  <a:pt x="1765086" y="1562583"/>
                  <a:pt x="1802196" y="1458692"/>
                </a:cubicBezTo>
                <a:cubicBezTo>
                  <a:pt x="1810803" y="1434598"/>
                  <a:pt x="1847966" y="1435811"/>
                  <a:pt x="1870851" y="1424370"/>
                </a:cubicBezTo>
                <a:cubicBezTo>
                  <a:pt x="1865130" y="1378607"/>
                  <a:pt x="1869201" y="1330513"/>
                  <a:pt x="1853687" y="1287081"/>
                </a:cubicBezTo>
                <a:cubicBezTo>
                  <a:pt x="1839811" y="1248233"/>
                  <a:pt x="1807917" y="1218437"/>
                  <a:pt x="1785032" y="1184115"/>
                </a:cubicBezTo>
                <a:cubicBezTo>
                  <a:pt x="1773590" y="1166954"/>
                  <a:pt x="1757228" y="1152199"/>
                  <a:pt x="1750705" y="1132632"/>
                </a:cubicBezTo>
                <a:cubicBezTo>
                  <a:pt x="1739262" y="1098310"/>
                  <a:pt x="1750700" y="1041104"/>
                  <a:pt x="1716377" y="1029665"/>
                </a:cubicBezTo>
                <a:cubicBezTo>
                  <a:pt x="1528587" y="967078"/>
                  <a:pt x="1813030" y="1066895"/>
                  <a:pt x="1613394" y="978182"/>
                </a:cubicBezTo>
                <a:cubicBezTo>
                  <a:pt x="1580328" y="963488"/>
                  <a:pt x="1544739" y="955301"/>
                  <a:pt x="1510412" y="943860"/>
                </a:cubicBezTo>
                <a:lnTo>
                  <a:pt x="1458921" y="926699"/>
                </a:lnTo>
                <a:cubicBezTo>
                  <a:pt x="1447478" y="915258"/>
                  <a:pt x="1432919" y="906251"/>
                  <a:pt x="1424593" y="892376"/>
                </a:cubicBezTo>
                <a:cubicBezTo>
                  <a:pt x="1415285" y="876865"/>
                  <a:pt x="1408932" y="858920"/>
                  <a:pt x="1407429" y="840893"/>
                </a:cubicBezTo>
                <a:cubicBezTo>
                  <a:pt x="1397440" y="721045"/>
                  <a:pt x="1400254" y="600358"/>
                  <a:pt x="1390265" y="480510"/>
                </a:cubicBezTo>
                <a:cubicBezTo>
                  <a:pt x="1386810" y="439061"/>
                  <a:pt x="1322124" y="331951"/>
                  <a:pt x="1304447" y="326060"/>
                </a:cubicBezTo>
                <a:lnTo>
                  <a:pt x="1201464" y="291738"/>
                </a:lnTo>
                <a:cubicBezTo>
                  <a:pt x="1201288" y="290681"/>
                  <a:pt x="1184927" y="159525"/>
                  <a:pt x="1167136" y="137289"/>
                </a:cubicBezTo>
                <a:cubicBezTo>
                  <a:pt x="1154249" y="121183"/>
                  <a:pt x="1135403" y="108892"/>
                  <a:pt x="1115645" y="102966"/>
                </a:cubicBezTo>
                <a:cubicBezTo>
                  <a:pt x="1076896" y="91343"/>
                  <a:pt x="1035548" y="91525"/>
                  <a:pt x="995499" y="85805"/>
                </a:cubicBezTo>
                <a:cubicBezTo>
                  <a:pt x="913805" y="31352"/>
                  <a:pt x="976110" y="64545"/>
                  <a:pt x="875352" y="34322"/>
                </a:cubicBezTo>
                <a:cubicBezTo>
                  <a:pt x="840694" y="23926"/>
                  <a:pt x="772370" y="0"/>
                  <a:pt x="772370" y="0"/>
                </a:cubicBezTo>
                <a:cubicBezTo>
                  <a:pt x="720879" y="5720"/>
                  <a:pt x="668999" y="8645"/>
                  <a:pt x="617896" y="17161"/>
                </a:cubicBezTo>
                <a:cubicBezTo>
                  <a:pt x="600050" y="20135"/>
                  <a:pt x="583956" y="29935"/>
                  <a:pt x="566404" y="34322"/>
                </a:cubicBezTo>
                <a:cubicBezTo>
                  <a:pt x="538102" y="41396"/>
                  <a:pt x="508730" y="43808"/>
                  <a:pt x="480585" y="51483"/>
                </a:cubicBezTo>
                <a:cubicBezTo>
                  <a:pt x="445676" y="61002"/>
                  <a:pt x="377603" y="85805"/>
                  <a:pt x="377603" y="85805"/>
                </a:cubicBezTo>
                <a:cubicBezTo>
                  <a:pt x="366160" y="102966"/>
                  <a:pt x="357861" y="122705"/>
                  <a:pt x="343275" y="137289"/>
                </a:cubicBezTo>
                <a:cubicBezTo>
                  <a:pt x="328688" y="151874"/>
                  <a:pt x="304671" y="155505"/>
                  <a:pt x="291784" y="171611"/>
                </a:cubicBezTo>
                <a:cubicBezTo>
                  <a:pt x="282639" y="183041"/>
                  <a:pt x="258827" y="286941"/>
                  <a:pt x="257456" y="291738"/>
                </a:cubicBezTo>
                <a:cubicBezTo>
                  <a:pt x="228695" y="392389"/>
                  <a:pt x="256116" y="294421"/>
                  <a:pt x="205965" y="394705"/>
                </a:cubicBezTo>
                <a:cubicBezTo>
                  <a:pt x="197874" y="410884"/>
                  <a:pt x="201593" y="433398"/>
                  <a:pt x="188801" y="446188"/>
                </a:cubicBezTo>
                <a:cubicBezTo>
                  <a:pt x="176007" y="458980"/>
                  <a:pt x="154474" y="457629"/>
                  <a:pt x="137310" y="463349"/>
                </a:cubicBezTo>
                <a:cubicBezTo>
                  <a:pt x="131589" y="486231"/>
                  <a:pt x="130695" y="510899"/>
                  <a:pt x="120146" y="531994"/>
                </a:cubicBezTo>
                <a:cubicBezTo>
                  <a:pt x="101695" y="568890"/>
                  <a:pt x="64538" y="595826"/>
                  <a:pt x="51491" y="634960"/>
                </a:cubicBezTo>
                <a:cubicBezTo>
                  <a:pt x="27803" y="706010"/>
                  <a:pt x="44362" y="671392"/>
                  <a:pt x="0" y="737927"/>
                </a:cubicBezTo>
                <a:cubicBezTo>
                  <a:pt x="148" y="738519"/>
                  <a:pt x="26121" y="849849"/>
                  <a:pt x="34327" y="858054"/>
                </a:cubicBezTo>
                <a:cubicBezTo>
                  <a:pt x="47121" y="870846"/>
                  <a:pt x="68655" y="869495"/>
                  <a:pt x="85819" y="875215"/>
                </a:cubicBezTo>
                <a:cubicBezTo>
                  <a:pt x="97261" y="892376"/>
                  <a:pt x="110921" y="908251"/>
                  <a:pt x="120146" y="926699"/>
                </a:cubicBezTo>
                <a:cubicBezTo>
                  <a:pt x="151591" y="989580"/>
                  <a:pt x="147909" y="1097283"/>
                  <a:pt x="154474" y="1149793"/>
                </a:cubicBezTo>
                <a:cubicBezTo>
                  <a:pt x="158868" y="1184939"/>
                  <a:pt x="168819" y="1264285"/>
                  <a:pt x="188801" y="1304243"/>
                </a:cubicBezTo>
                <a:cubicBezTo>
                  <a:pt x="198026" y="1322691"/>
                  <a:pt x="207022" y="1342842"/>
                  <a:pt x="223129" y="1355726"/>
                </a:cubicBezTo>
                <a:cubicBezTo>
                  <a:pt x="237257" y="1367027"/>
                  <a:pt x="258438" y="1364797"/>
                  <a:pt x="274620" y="1372887"/>
                </a:cubicBezTo>
                <a:cubicBezTo>
                  <a:pt x="407708" y="1439421"/>
                  <a:pt x="248177" y="1381236"/>
                  <a:pt x="377603" y="1424370"/>
                </a:cubicBezTo>
                <a:cubicBezTo>
                  <a:pt x="394767" y="1435811"/>
                  <a:pt x="412986" y="1445807"/>
                  <a:pt x="429094" y="1458692"/>
                </a:cubicBezTo>
                <a:cubicBezTo>
                  <a:pt x="551379" y="1556506"/>
                  <a:pt x="356428" y="1421697"/>
                  <a:pt x="514913" y="1527337"/>
                </a:cubicBezTo>
                <a:cubicBezTo>
                  <a:pt x="526356" y="1544498"/>
                  <a:pt x="533134" y="1565936"/>
                  <a:pt x="549241" y="1578820"/>
                </a:cubicBezTo>
                <a:cubicBezTo>
                  <a:pt x="632456" y="1645381"/>
                  <a:pt x="580449" y="1535142"/>
                  <a:pt x="617896" y="1647464"/>
                </a:cubicBezTo>
                <a:cubicBezTo>
                  <a:pt x="623617" y="1687507"/>
                  <a:pt x="627125" y="1727928"/>
                  <a:pt x="635059" y="1767592"/>
                </a:cubicBezTo>
                <a:cubicBezTo>
                  <a:pt x="647444" y="1829510"/>
                  <a:pt x="678352" y="1829130"/>
                  <a:pt x="635059" y="1904881"/>
                </a:cubicBezTo>
                <a:cubicBezTo>
                  <a:pt x="624824" y="1922790"/>
                  <a:pt x="600732" y="1927762"/>
                  <a:pt x="583568" y="1939203"/>
                </a:cubicBezTo>
                <a:cubicBezTo>
                  <a:pt x="589489" y="1992486"/>
                  <a:pt x="577379" y="2099000"/>
                  <a:pt x="635059" y="2145136"/>
                </a:cubicBezTo>
                <a:cubicBezTo>
                  <a:pt x="649187" y="2156437"/>
                  <a:pt x="669387" y="2156577"/>
                  <a:pt x="686551" y="2162297"/>
                </a:cubicBezTo>
                <a:cubicBezTo>
                  <a:pt x="725996" y="2280614"/>
                  <a:pt x="695294" y="2239682"/>
                  <a:pt x="755206" y="2299586"/>
                </a:cubicBezTo>
                <a:cubicBezTo>
                  <a:pt x="760927" y="2333908"/>
                  <a:pt x="767078" y="2368161"/>
                  <a:pt x="772370" y="2402552"/>
                </a:cubicBezTo>
                <a:cubicBezTo>
                  <a:pt x="778521" y="2442531"/>
                  <a:pt x="777908" y="2483937"/>
                  <a:pt x="789533" y="2522680"/>
                </a:cubicBezTo>
                <a:cubicBezTo>
                  <a:pt x="795461" y="2542436"/>
                  <a:pt x="814635" y="2555715"/>
                  <a:pt x="823861" y="2574163"/>
                </a:cubicBezTo>
                <a:cubicBezTo>
                  <a:pt x="831952" y="2590342"/>
                  <a:pt x="828233" y="2612856"/>
                  <a:pt x="841025" y="2625646"/>
                </a:cubicBezTo>
                <a:cubicBezTo>
                  <a:pt x="853819" y="2638438"/>
                  <a:pt x="875352" y="2637087"/>
                  <a:pt x="892516" y="2642807"/>
                </a:cubicBezTo>
                <a:cubicBezTo>
                  <a:pt x="903959" y="2659968"/>
                  <a:pt x="917619" y="2675843"/>
                  <a:pt x="926844" y="2694291"/>
                </a:cubicBezTo>
                <a:cubicBezTo>
                  <a:pt x="934935" y="2710470"/>
                  <a:pt x="931215" y="2732984"/>
                  <a:pt x="944007" y="2745774"/>
                </a:cubicBezTo>
                <a:cubicBezTo>
                  <a:pt x="956801" y="2758566"/>
                  <a:pt x="978335" y="2757215"/>
                  <a:pt x="995499" y="2762935"/>
                </a:cubicBezTo>
                <a:cubicBezTo>
                  <a:pt x="1006941" y="2780096"/>
                  <a:pt x="1044412" y="2799835"/>
                  <a:pt x="1029826" y="2814418"/>
                </a:cubicBezTo>
                <a:cubicBezTo>
                  <a:pt x="1013145" y="2831097"/>
                  <a:pt x="979294" y="2812357"/>
                  <a:pt x="961171" y="2797257"/>
                </a:cubicBezTo>
                <a:cubicBezTo>
                  <a:pt x="941516" y="2780881"/>
                  <a:pt x="938286" y="2751494"/>
                  <a:pt x="926844" y="2728613"/>
                </a:cubicBezTo>
                <a:cubicBezTo>
                  <a:pt x="921123" y="2700011"/>
                  <a:pt x="884667" y="2657812"/>
                  <a:pt x="909680" y="2642807"/>
                </a:cubicBezTo>
                <a:cubicBezTo>
                  <a:pt x="940709" y="2624193"/>
                  <a:pt x="978335" y="2665689"/>
                  <a:pt x="1012662" y="2677130"/>
                </a:cubicBezTo>
                <a:lnTo>
                  <a:pt x="1064154" y="2694291"/>
                </a:lnTo>
                <a:cubicBezTo>
                  <a:pt x="1075596" y="2711452"/>
                  <a:pt x="1080032" y="2736551"/>
                  <a:pt x="1098481" y="2745774"/>
                </a:cubicBezTo>
                <a:cubicBezTo>
                  <a:pt x="1175819" y="2784437"/>
                  <a:pt x="1439798" y="2747049"/>
                  <a:pt x="1458921" y="2745774"/>
                </a:cubicBezTo>
                <a:cubicBezTo>
                  <a:pt x="1584282" y="2703994"/>
                  <a:pt x="1526799" y="2702678"/>
                  <a:pt x="1630558" y="2728613"/>
                </a:cubicBezTo>
                <a:cubicBezTo>
                  <a:pt x="1650352" y="2787983"/>
                  <a:pt x="1666807" y="2810576"/>
                  <a:pt x="1630558" y="2883063"/>
                </a:cubicBezTo>
                <a:cubicBezTo>
                  <a:pt x="1621332" y="2901512"/>
                  <a:pt x="1594914" y="2904181"/>
                  <a:pt x="1579067" y="2917385"/>
                </a:cubicBezTo>
                <a:cubicBezTo>
                  <a:pt x="1560420" y="2932922"/>
                  <a:pt x="1544740" y="2951707"/>
                  <a:pt x="1527576" y="2968868"/>
                </a:cubicBezTo>
                <a:cubicBezTo>
                  <a:pt x="1503438" y="3041269"/>
                  <a:pt x="1488760" y="3060615"/>
                  <a:pt x="1527576" y="3157640"/>
                </a:cubicBezTo>
                <a:cubicBezTo>
                  <a:pt x="1535238" y="3176791"/>
                  <a:pt x="1561903" y="3180521"/>
                  <a:pt x="1579067" y="3191962"/>
                </a:cubicBezTo>
                <a:lnTo>
                  <a:pt x="1613394" y="3294929"/>
                </a:lnTo>
                <a:cubicBezTo>
                  <a:pt x="1619115" y="3312090"/>
                  <a:pt x="1626170" y="3328863"/>
                  <a:pt x="1630558" y="3346412"/>
                </a:cubicBezTo>
                <a:cubicBezTo>
                  <a:pt x="1642001" y="3392175"/>
                  <a:pt x="1649967" y="3438951"/>
                  <a:pt x="1664886" y="3483701"/>
                </a:cubicBezTo>
                <a:cubicBezTo>
                  <a:pt x="1670607" y="3500862"/>
                  <a:pt x="1677080" y="3517791"/>
                  <a:pt x="1682050" y="3535184"/>
                </a:cubicBezTo>
                <a:cubicBezTo>
                  <a:pt x="1688530" y="3557862"/>
                  <a:pt x="1688664" y="3582733"/>
                  <a:pt x="1699213" y="3603828"/>
                </a:cubicBezTo>
                <a:cubicBezTo>
                  <a:pt x="1706450" y="3618300"/>
                  <a:pt x="1723432" y="3625516"/>
                  <a:pt x="1733541" y="3638151"/>
                </a:cubicBezTo>
                <a:cubicBezTo>
                  <a:pt x="1771565" y="3685674"/>
                  <a:pt x="1766903" y="3686740"/>
                  <a:pt x="1785032" y="3741117"/>
                </a:cubicBezTo>
                <a:cubicBezTo>
                  <a:pt x="1790753" y="3792600"/>
                  <a:pt x="1792035" y="3844773"/>
                  <a:pt x="1802196" y="3895567"/>
                </a:cubicBezTo>
                <a:cubicBezTo>
                  <a:pt x="1809292" y="3931043"/>
                  <a:pt x="1836524" y="3998533"/>
                  <a:pt x="1836524" y="3998533"/>
                </a:cubicBezTo>
                <a:cubicBezTo>
                  <a:pt x="1842245" y="4044296"/>
                  <a:pt x="1817281" y="4107510"/>
                  <a:pt x="1853687" y="4135822"/>
                </a:cubicBezTo>
                <a:cubicBezTo>
                  <a:pt x="1926203" y="4192215"/>
                  <a:pt x="1990745" y="4110207"/>
                  <a:pt x="2042489" y="4084339"/>
                </a:cubicBezTo>
                <a:cubicBezTo>
                  <a:pt x="2058671" y="4076249"/>
                  <a:pt x="2076816" y="4072898"/>
                  <a:pt x="2093980" y="4067178"/>
                </a:cubicBezTo>
                <a:cubicBezTo>
                  <a:pt x="2112954" y="4010267"/>
                  <a:pt x="2129234" y="4015695"/>
                  <a:pt x="2093980" y="4015695"/>
                </a:cubicBezTo>
                <a:lnTo>
                  <a:pt x="2093980" y="4015695"/>
                </a:lnTo>
              </a:path>
            </a:pathLst>
          </a:custGeom>
          <a:solidFill>
            <a:srgbClr val="8CFFA4">
              <a:alpha val="49000"/>
            </a:srgbClr>
          </a:solidFill>
          <a:ln>
            <a:solidFill>
              <a:srgbClr val="51E6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1611093" y="1218437"/>
            <a:ext cx="4756752" cy="2711452"/>
          </a:xfrm>
          <a:custGeom>
            <a:avLst/>
            <a:gdLst>
              <a:gd name="connsiteX0" fmla="*/ 4447719 w 4756752"/>
              <a:gd name="connsiteY0" fmla="*/ 2110814 h 2711452"/>
              <a:gd name="connsiteX1" fmla="*/ 4447719 w 4756752"/>
              <a:gd name="connsiteY1" fmla="*/ 2110814 h 2711452"/>
              <a:gd name="connsiteX2" fmla="*/ 4430555 w 4756752"/>
              <a:gd name="connsiteY2" fmla="*/ 1870559 h 2711452"/>
              <a:gd name="connsiteX3" fmla="*/ 4379064 w 4756752"/>
              <a:gd name="connsiteY3" fmla="*/ 1853398 h 2711452"/>
              <a:gd name="connsiteX4" fmla="*/ 4344736 w 4756752"/>
              <a:gd name="connsiteY4" fmla="*/ 1801915 h 2711452"/>
              <a:gd name="connsiteX5" fmla="*/ 4327572 w 4756752"/>
              <a:gd name="connsiteY5" fmla="*/ 1750431 h 2711452"/>
              <a:gd name="connsiteX6" fmla="*/ 4293245 w 4756752"/>
              <a:gd name="connsiteY6" fmla="*/ 1681787 h 2711452"/>
              <a:gd name="connsiteX7" fmla="*/ 4276081 w 4756752"/>
              <a:gd name="connsiteY7" fmla="*/ 1613143 h 2711452"/>
              <a:gd name="connsiteX8" fmla="*/ 4224590 w 4756752"/>
              <a:gd name="connsiteY8" fmla="*/ 1510176 h 2711452"/>
              <a:gd name="connsiteX9" fmla="*/ 4121607 w 4756752"/>
              <a:gd name="connsiteY9" fmla="*/ 1441532 h 2711452"/>
              <a:gd name="connsiteX10" fmla="*/ 3984297 w 4756752"/>
              <a:gd name="connsiteY10" fmla="*/ 1355726 h 2711452"/>
              <a:gd name="connsiteX11" fmla="*/ 3881314 w 4756752"/>
              <a:gd name="connsiteY11" fmla="*/ 1287082 h 2711452"/>
              <a:gd name="connsiteX12" fmla="*/ 3795495 w 4756752"/>
              <a:gd name="connsiteY12" fmla="*/ 1218438 h 2711452"/>
              <a:gd name="connsiteX13" fmla="*/ 3692513 w 4756752"/>
              <a:gd name="connsiteY13" fmla="*/ 1149793 h 2711452"/>
              <a:gd name="connsiteX14" fmla="*/ 3641022 w 4756752"/>
              <a:gd name="connsiteY14" fmla="*/ 1115471 h 2711452"/>
              <a:gd name="connsiteX15" fmla="*/ 3538039 w 4756752"/>
              <a:gd name="connsiteY15" fmla="*/ 1081149 h 2711452"/>
              <a:gd name="connsiteX16" fmla="*/ 3486548 w 4756752"/>
              <a:gd name="connsiteY16" fmla="*/ 1063988 h 2711452"/>
              <a:gd name="connsiteX17" fmla="*/ 3297746 w 4756752"/>
              <a:gd name="connsiteY17" fmla="*/ 1012505 h 2711452"/>
              <a:gd name="connsiteX18" fmla="*/ 3143272 w 4756752"/>
              <a:gd name="connsiteY18" fmla="*/ 961021 h 2711452"/>
              <a:gd name="connsiteX19" fmla="*/ 3091781 w 4756752"/>
              <a:gd name="connsiteY19" fmla="*/ 943860 h 2711452"/>
              <a:gd name="connsiteX20" fmla="*/ 3040289 w 4756752"/>
              <a:gd name="connsiteY20" fmla="*/ 926699 h 2711452"/>
              <a:gd name="connsiteX21" fmla="*/ 2988798 w 4756752"/>
              <a:gd name="connsiteY21" fmla="*/ 892377 h 2711452"/>
              <a:gd name="connsiteX22" fmla="*/ 2782833 w 4756752"/>
              <a:gd name="connsiteY22" fmla="*/ 840894 h 2711452"/>
              <a:gd name="connsiteX23" fmla="*/ 2594031 w 4756752"/>
              <a:gd name="connsiteY23" fmla="*/ 806571 h 2711452"/>
              <a:gd name="connsiteX24" fmla="*/ 2267920 w 4756752"/>
              <a:gd name="connsiteY24" fmla="*/ 823733 h 2711452"/>
              <a:gd name="connsiteX25" fmla="*/ 2164937 w 4756752"/>
              <a:gd name="connsiteY25" fmla="*/ 858055 h 2711452"/>
              <a:gd name="connsiteX26" fmla="*/ 1976136 w 4756752"/>
              <a:gd name="connsiteY26" fmla="*/ 909538 h 2711452"/>
              <a:gd name="connsiteX27" fmla="*/ 1924644 w 4756752"/>
              <a:gd name="connsiteY27" fmla="*/ 926699 h 2711452"/>
              <a:gd name="connsiteX28" fmla="*/ 1873153 w 4756752"/>
              <a:gd name="connsiteY28" fmla="*/ 943860 h 2711452"/>
              <a:gd name="connsiteX29" fmla="*/ 1787334 w 4756752"/>
              <a:gd name="connsiteY29" fmla="*/ 961021 h 2711452"/>
              <a:gd name="connsiteX30" fmla="*/ 1632860 w 4756752"/>
              <a:gd name="connsiteY30" fmla="*/ 1012505 h 2711452"/>
              <a:gd name="connsiteX31" fmla="*/ 1581369 w 4756752"/>
              <a:gd name="connsiteY31" fmla="*/ 1029666 h 2711452"/>
              <a:gd name="connsiteX32" fmla="*/ 1529877 w 4756752"/>
              <a:gd name="connsiteY32" fmla="*/ 1046827 h 2711452"/>
              <a:gd name="connsiteX33" fmla="*/ 1426895 w 4756752"/>
              <a:gd name="connsiteY33" fmla="*/ 1115471 h 2711452"/>
              <a:gd name="connsiteX34" fmla="*/ 1323912 w 4756752"/>
              <a:gd name="connsiteY34" fmla="*/ 1201276 h 2711452"/>
              <a:gd name="connsiteX35" fmla="*/ 1255257 w 4756752"/>
              <a:gd name="connsiteY35" fmla="*/ 1287082 h 2711452"/>
              <a:gd name="connsiteX36" fmla="*/ 1169438 w 4756752"/>
              <a:gd name="connsiteY36" fmla="*/ 1355726 h 2711452"/>
              <a:gd name="connsiteX37" fmla="*/ 1117947 w 4756752"/>
              <a:gd name="connsiteY37" fmla="*/ 1390048 h 2711452"/>
              <a:gd name="connsiteX38" fmla="*/ 1049292 w 4756752"/>
              <a:gd name="connsiteY38" fmla="*/ 1475854 h 2711452"/>
              <a:gd name="connsiteX39" fmla="*/ 997800 w 4756752"/>
              <a:gd name="connsiteY39" fmla="*/ 1510176 h 2711452"/>
              <a:gd name="connsiteX40" fmla="*/ 980637 w 4756752"/>
              <a:gd name="connsiteY40" fmla="*/ 1561659 h 2711452"/>
              <a:gd name="connsiteX41" fmla="*/ 946309 w 4756752"/>
              <a:gd name="connsiteY41" fmla="*/ 1595982 h 2711452"/>
              <a:gd name="connsiteX42" fmla="*/ 911982 w 4756752"/>
              <a:gd name="connsiteY42" fmla="*/ 1698948 h 2711452"/>
              <a:gd name="connsiteX43" fmla="*/ 877654 w 4756752"/>
              <a:gd name="connsiteY43" fmla="*/ 1801915 h 2711452"/>
              <a:gd name="connsiteX44" fmla="*/ 843327 w 4756752"/>
              <a:gd name="connsiteY44" fmla="*/ 1904881 h 2711452"/>
              <a:gd name="connsiteX45" fmla="*/ 826163 w 4756752"/>
              <a:gd name="connsiteY45" fmla="*/ 1956364 h 2711452"/>
              <a:gd name="connsiteX46" fmla="*/ 808999 w 4756752"/>
              <a:gd name="connsiteY46" fmla="*/ 2025009 h 2711452"/>
              <a:gd name="connsiteX47" fmla="*/ 808999 w 4756752"/>
              <a:gd name="connsiteY47" fmla="*/ 2025009 h 2711452"/>
              <a:gd name="connsiteX48" fmla="*/ 911982 w 4756752"/>
              <a:gd name="connsiteY48" fmla="*/ 2145136 h 2711452"/>
              <a:gd name="connsiteX49" fmla="*/ 946309 w 4756752"/>
              <a:gd name="connsiteY49" fmla="*/ 2196620 h 2711452"/>
              <a:gd name="connsiteX50" fmla="*/ 1049292 w 4756752"/>
              <a:gd name="connsiteY50" fmla="*/ 2248103 h 2711452"/>
              <a:gd name="connsiteX51" fmla="*/ 1100783 w 4756752"/>
              <a:gd name="connsiteY51" fmla="*/ 2282425 h 2711452"/>
              <a:gd name="connsiteX52" fmla="*/ 1272421 w 4756752"/>
              <a:gd name="connsiteY52" fmla="*/ 2316747 h 2711452"/>
              <a:gd name="connsiteX53" fmla="*/ 1461222 w 4756752"/>
              <a:gd name="connsiteY53" fmla="*/ 2299586 h 2711452"/>
              <a:gd name="connsiteX54" fmla="*/ 1529877 w 4756752"/>
              <a:gd name="connsiteY54" fmla="*/ 2196620 h 2711452"/>
              <a:gd name="connsiteX55" fmla="*/ 1701515 w 4756752"/>
              <a:gd name="connsiteY55" fmla="*/ 2213781 h 2711452"/>
              <a:gd name="connsiteX56" fmla="*/ 1753006 w 4756752"/>
              <a:gd name="connsiteY56" fmla="*/ 2230942 h 2711452"/>
              <a:gd name="connsiteX57" fmla="*/ 1787334 w 4756752"/>
              <a:gd name="connsiteY57" fmla="*/ 2282425 h 2711452"/>
              <a:gd name="connsiteX58" fmla="*/ 1821662 w 4756752"/>
              <a:gd name="connsiteY58" fmla="*/ 2385392 h 2711452"/>
              <a:gd name="connsiteX59" fmla="*/ 1787334 w 4756752"/>
              <a:gd name="connsiteY59" fmla="*/ 2557002 h 2711452"/>
              <a:gd name="connsiteX60" fmla="*/ 1650024 w 4756752"/>
              <a:gd name="connsiteY60" fmla="*/ 2625647 h 2711452"/>
              <a:gd name="connsiteX61" fmla="*/ 1547041 w 4756752"/>
              <a:gd name="connsiteY61" fmla="*/ 2659969 h 2711452"/>
              <a:gd name="connsiteX62" fmla="*/ 1495550 w 4756752"/>
              <a:gd name="connsiteY62" fmla="*/ 2677130 h 2711452"/>
              <a:gd name="connsiteX63" fmla="*/ 1289585 w 4756752"/>
              <a:gd name="connsiteY63" fmla="*/ 2711452 h 2711452"/>
              <a:gd name="connsiteX64" fmla="*/ 1032128 w 4756752"/>
              <a:gd name="connsiteY64" fmla="*/ 2694291 h 2711452"/>
              <a:gd name="connsiteX65" fmla="*/ 929145 w 4756752"/>
              <a:gd name="connsiteY65" fmla="*/ 2659969 h 2711452"/>
              <a:gd name="connsiteX66" fmla="*/ 826163 w 4756752"/>
              <a:gd name="connsiteY66" fmla="*/ 2642808 h 2711452"/>
              <a:gd name="connsiteX67" fmla="*/ 706016 w 4756752"/>
              <a:gd name="connsiteY67" fmla="*/ 2608486 h 2711452"/>
              <a:gd name="connsiteX68" fmla="*/ 654525 w 4756752"/>
              <a:gd name="connsiteY68" fmla="*/ 2574164 h 2711452"/>
              <a:gd name="connsiteX69" fmla="*/ 637361 w 4756752"/>
              <a:gd name="connsiteY69" fmla="*/ 2522680 h 2711452"/>
              <a:gd name="connsiteX70" fmla="*/ 568706 w 4756752"/>
              <a:gd name="connsiteY70" fmla="*/ 2488358 h 2711452"/>
              <a:gd name="connsiteX71" fmla="*/ 534379 w 4756752"/>
              <a:gd name="connsiteY71" fmla="*/ 2436875 h 2711452"/>
              <a:gd name="connsiteX72" fmla="*/ 517215 w 4756752"/>
              <a:gd name="connsiteY72" fmla="*/ 2385392 h 2711452"/>
              <a:gd name="connsiteX73" fmla="*/ 482887 w 4756752"/>
              <a:gd name="connsiteY73" fmla="*/ 2351069 h 2711452"/>
              <a:gd name="connsiteX74" fmla="*/ 448560 w 4756752"/>
              <a:gd name="connsiteY74" fmla="*/ 2299586 h 2711452"/>
              <a:gd name="connsiteX75" fmla="*/ 397068 w 4756752"/>
              <a:gd name="connsiteY75" fmla="*/ 2248103 h 2711452"/>
              <a:gd name="connsiteX76" fmla="*/ 328413 w 4756752"/>
              <a:gd name="connsiteY76" fmla="*/ 2162297 h 2711452"/>
              <a:gd name="connsiteX77" fmla="*/ 276922 w 4756752"/>
              <a:gd name="connsiteY77" fmla="*/ 2059331 h 2711452"/>
              <a:gd name="connsiteX78" fmla="*/ 259758 w 4756752"/>
              <a:gd name="connsiteY78" fmla="*/ 2007848 h 2711452"/>
              <a:gd name="connsiteX79" fmla="*/ 208267 w 4756752"/>
              <a:gd name="connsiteY79" fmla="*/ 1990687 h 2711452"/>
              <a:gd name="connsiteX80" fmla="*/ 156776 w 4756752"/>
              <a:gd name="connsiteY80" fmla="*/ 1904881 h 2711452"/>
              <a:gd name="connsiteX81" fmla="*/ 70957 w 4756752"/>
              <a:gd name="connsiteY81" fmla="*/ 1801915 h 2711452"/>
              <a:gd name="connsiteX82" fmla="*/ 53793 w 4756752"/>
              <a:gd name="connsiteY82" fmla="*/ 1750431 h 2711452"/>
              <a:gd name="connsiteX83" fmla="*/ 70957 w 4756752"/>
              <a:gd name="connsiteY83" fmla="*/ 1630304 h 2711452"/>
              <a:gd name="connsiteX84" fmla="*/ 122448 w 4756752"/>
              <a:gd name="connsiteY84" fmla="*/ 1613143 h 2711452"/>
              <a:gd name="connsiteX85" fmla="*/ 208267 w 4756752"/>
              <a:gd name="connsiteY85" fmla="*/ 1595982 h 2711452"/>
              <a:gd name="connsiteX86" fmla="*/ 122448 w 4756752"/>
              <a:gd name="connsiteY86" fmla="*/ 1441532 h 2711452"/>
              <a:gd name="connsiteX87" fmla="*/ 36629 w 4756752"/>
              <a:gd name="connsiteY87" fmla="*/ 1372887 h 2711452"/>
              <a:gd name="connsiteX88" fmla="*/ 2302 w 4756752"/>
              <a:gd name="connsiteY88" fmla="*/ 1269921 h 2711452"/>
              <a:gd name="connsiteX89" fmla="*/ 70957 w 4756752"/>
              <a:gd name="connsiteY89" fmla="*/ 1201276 h 2711452"/>
              <a:gd name="connsiteX90" fmla="*/ 225431 w 4756752"/>
              <a:gd name="connsiteY90" fmla="*/ 1115471 h 2711452"/>
              <a:gd name="connsiteX91" fmla="*/ 362741 w 4756752"/>
              <a:gd name="connsiteY91" fmla="*/ 1098310 h 2711452"/>
              <a:gd name="connsiteX92" fmla="*/ 397068 w 4756752"/>
              <a:gd name="connsiteY92" fmla="*/ 995343 h 2711452"/>
              <a:gd name="connsiteX93" fmla="*/ 465724 w 4756752"/>
              <a:gd name="connsiteY93" fmla="*/ 686444 h 2711452"/>
              <a:gd name="connsiteX94" fmla="*/ 585870 w 4756752"/>
              <a:gd name="connsiteY94" fmla="*/ 720766 h 2711452"/>
              <a:gd name="connsiteX95" fmla="*/ 688853 w 4756752"/>
              <a:gd name="connsiteY95" fmla="*/ 789410 h 2711452"/>
              <a:gd name="connsiteX96" fmla="*/ 791835 w 4756752"/>
              <a:gd name="connsiteY96" fmla="*/ 823733 h 2711452"/>
              <a:gd name="connsiteX97" fmla="*/ 911982 w 4756752"/>
              <a:gd name="connsiteY97" fmla="*/ 806571 h 2711452"/>
              <a:gd name="connsiteX98" fmla="*/ 929145 w 4756752"/>
              <a:gd name="connsiteY98" fmla="*/ 755088 h 2711452"/>
              <a:gd name="connsiteX99" fmla="*/ 980637 w 4756752"/>
              <a:gd name="connsiteY99" fmla="*/ 720766 h 2711452"/>
              <a:gd name="connsiteX100" fmla="*/ 1066456 w 4756752"/>
              <a:gd name="connsiteY100" fmla="*/ 652122 h 2711452"/>
              <a:gd name="connsiteX101" fmla="*/ 1169438 w 4756752"/>
              <a:gd name="connsiteY101" fmla="*/ 583477 h 2711452"/>
              <a:gd name="connsiteX102" fmla="*/ 1272421 w 4756752"/>
              <a:gd name="connsiteY102" fmla="*/ 514833 h 2711452"/>
              <a:gd name="connsiteX103" fmla="*/ 1323912 w 4756752"/>
              <a:gd name="connsiteY103" fmla="*/ 480511 h 2711452"/>
              <a:gd name="connsiteX104" fmla="*/ 1426895 w 4756752"/>
              <a:gd name="connsiteY104" fmla="*/ 446189 h 2711452"/>
              <a:gd name="connsiteX105" fmla="*/ 1581369 w 4756752"/>
              <a:gd name="connsiteY105" fmla="*/ 377544 h 2711452"/>
              <a:gd name="connsiteX106" fmla="*/ 1632860 w 4756752"/>
              <a:gd name="connsiteY106" fmla="*/ 360383 h 2711452"/>
              <a:gd name="connsiteX107" fmla="*/ 1684351 w 4756752"/>
              <a:gd name="connsiteY107" fmla="*/ 343222 h 2711452"/>
              <a:gd name="connsiteX108" fmla="*/ 2456721 w 4756752"/>
              <a:gd name="connsiteY108" fmla="*/ 308900 h 2711452"/>
              <a:gd name="connsiteX109" fmla="*/ 2508212 w 4756752"/>
              <a:gd name="connsiteY109" fmla="*/ 274578 h 2711452"/>
              <a:gd name="connsiteX110" fmla="*/ 2559704 w 4756752"/>
              <a:gd name="connsiteY110" fmla="*/ 257417 h 2711452"/>
              <a:gd name="connsiteX111" fmla="*/ 2662686 w 4756752"/>
              <a:gd name="connsiteY111" fmla="*/ 188772 h 2711452"/>
              <a:gd name="connsiteX112" fmla="*/ 2697014 w 4756752"/>
              <a:gd name="connsiteY112" fmla="*/ 137289 h 2711452"/>
              <a:gd name="connsiteX113" fmla="*/ 2748505 w 4756752"/>
              <a:gd name="connsiteY113" fmla="*/ 120128 h 2711452"/>
              <a:gd name="connsiteX114" fmla="*/ 2765669 w 4756752"/>
              <a:gd name="connsiteY114" fmla="*/ 68645 h 2711452"/>
              <a:gd name="connsiteX115" fmla="*/ 2851488 w 4756752"/>
              <a:gd name="connsiteY115" fmla="*/ 0 h 2711452"/>
              <a:gd name="connsiteX116" fmla="*/ 2954471 w 4756752"/>
              <a:gd name="connsiteY116" fmla="*/ 17161 h 2711452"/>
              <a:gd name="connsiteX117" fmla="*/ 3023126 w 4756752"/>
              <a:gd name="connsiteY117" fmla="*/ 102967 h 2711452"/>
              <a:gd name="connsiteX118" fmla="*/ 3057453 w 4756752"/>
              <a:gd name="connsiteY118" fmla="*/ 154450 h 2711452"/>
              <a:gd name="connsiteX119" fmla="*/ 3057453 w 4756752"/>
              <a:gd name="connsiteY119" fmla="*/ 326061 h 2711452"/>
              <a:gd name="connsiteX120" fmla="*/ 3229091 w 4756752"/>
              <a:gd name="connsiteY120" fmla="*/ 377544 h 2711452"/>
              <a:gd name="connsiteX121" fmla="*/ 3332074 w 4756752"/>
              <a:gd name="connsiteY121" fmla="*/ 429027 h 2711452"/>
              <a:gd name="connsiteX122" fmla="*/ 3435056 w 4756752"/>
              <a:gd name="connsiteY122" fmla="*/ 463350 h 2711452"/>
              <a:gd name="connsiteX123" fmla="*/ 3538039 w 4756752"/>
              <a:gd name="connsiteY123" fmla="*/ 497672 h 2711452"/>
              <a:gd name="connsiteX124" fmla="*/ 3589530 w 4756752"/>
              <a:gd name="connsiteY124" fmla="*/ 514833 h 2711452"/>
              <a:gd name="connsiteX125" fmla="*/ 3658185 w 4756752"/>
              <a:gd name="connsiteY125" fmla="*/ 531994 h 2711452"/>
              <a:gd name="connsiteX126" fmla="*/ 3744004 w 4756752"/>
              <a:gd name="connsiteY126" fmla="*/ 514833 h 2711452"/>
              <a:gd name="connsiteX127" fmla="*/ 3761168 w 4756752"/>
              <a:gd name="connsiteY127" fmla="*/ 463350 h 2711452"/>
              <a:gd name="connsiteX128" fmla="*/ 3812659 w 4756752"/>
              <a:gd name="connsiteY128" fmla="*/ 446189 h 2711452"/>
              <a:gd name="connsiteX129" fmla="*/ 3846987 w 4756752"/>
              <a:gd name="connsiteY129" fmla="*/ 411866 h 2711452"/>
              <a:gd name="connsiteX130" fmla="*/ 3898478 w 4756752"/>
              <a:gd name="connsiteY130" fmla="*/ 377544 h 2711452"/>
              <a:gd name="connsiteX131" fmla="*/ 3915642 w 4756752"/>
              <a:gd name="connsiteY131" fmla="*/ 326061 h 2711452"/>
              <a:gd name="connsiteX132" fmla="*/ 4121607 w 4756752"/>
              <a:gd name="connsiteY132" fmla="*/ 343222 h 2711452"/>
              <a:gd name="connsiteX133" fmla="*/ 4173098 w 4756752"/>
              <a:gd name="connsiteY133" fmla="*/ 360383 h 2711452"/>
              <a:gd name="connsiteX134" fmla="*/ 4207426 w 4756752"/>
              <a:gd name="connsiteY134" fmla="*/ 463350 h 2711452"/>
              <a:gd name="connsiteX135" fmla="*/ 4293245 w 4756752"/>
              <a:gd name="connsiteY135" fmla="*/ 566316 h 2711452"/>
              <a:gd name="connsiteX136" fmla="*/ 4310409 w 4756752"/>
              <a:gd name="connsiteY136" fmla="*/ 686444 h 2711452"/>
              <a:gd name="connsiteX137" fmla="*/ 4344736 w 4756752"/>
              <a:gd name="connsiteY137" fmla="*/ 737927 h 2711452"/>
              <a:gd name="connsiteX138" fmla="*/ 4464883 w 4756752"/>
              <a:gd name="connsiteY138" fmla="*/ 720766 h 2711452"/>
              <a:gd name="connsiteX139" fmla="*/ 4516374 w 4756752"/>
              <a:gd name="connsiteY139" fmla="*/ 686444 h 2711452"/>
              <a:gd name="connsiteX140" fmla="*/ 4688012 w 4756752"/>
              <a:gd name="connsiteY140" fmla="*/ 686444 h 2711452"/>
              <a:gd name="connsiteX141" fmla="*/ 4739503 w 4756752"/>
              <a:gd name="connsiteY141" fmla="*/ 720766 h 2711452"/>
              <a:gd name="connsiteX142" fmla="*/ 4756667 w 4756752"/>
              <a:gd name="connsiteY142" fmla="*/ 772249 h 2711452"/>
              <a:gd name="connsiteX143" fmla="*/ 4739503 w 4756752"/>
              <a:gd name="connsiteY143" fmla="*/ 1012505 h 2711452"/>
              <a:gd name="connsiteX144" fmla="*/ 4688012 w 4756752"/>
              <a:gd name="connsiteY144" fmla="*/ 1046827 h 2711452"/>
              <a:gd name="connsiteX145" fmla="*/ 4619357 w 4756752"/>
              <a:gd name="connsiteY145" fmla="*/ 1115471 h 2711452"/>
              <a:gd name="connsiteX146" fmla="*/ 4550701 w 4756752"/>
              <a:gd name="connsiteY146" fmla="*/ 1218438 h 2711452"/>
              <a:gd name="connsiteX147" fmla="*/ 4516374 w 4756752"/>
              <a:gd name="connsiteY147" fmla="*/ 1269921 h 2711452"/>
              <a:gd name="connsiteX148" fmla="*/ 4567865 w 4756752"/>
              <a:gd name="connsiteY148" fmla="*/ 1304243 h 2711452"/>
              <a:gd name="connsiteX149" fmla="*/ 4585029 w 4756752"/>
              <a:gd name="connsiteY149" fmla="*/ 1390048 h 2711452"/>
              <a:gd name="connsiteX150" fmla="*/ 4602193 w 4756752"/>
              <a:gd name="connsiteY150" fmla="*/ 1441532 h 2711452"/>
              <a:gd name="connsiteX151" fmla="*/ 4619357 w 4756752"/>
              <a:gd name="connsiteY151" fmla="*/ 1527337 h 2711452"/>
              <a:gd name="connsiteX152" fmla="*/ 4585029 w 4756752"/>
              <a:gd name="connsiteY152" fmla="*/ 1853398 h 2711452"/>
              <a:gd name="connsiteX153" fmla="*/ 4567865 w 4756752"/>
              <a:gd name="connsiteY153" fmla="*/ 1922042 h 2711452"/>
              <a:gd name="connsiteX154" fmla="*/ 4533538 w 4756752"/>
              <a:gd name="connsiteY154" fmla="*/ 1973525 h 2711452"/>
              <a:gd name="connsiteX155" fmla="*/ 4447719 w 4756752"/>
              <a:gd name="connsiteY155" fmla="*/ 2093653 h 2711452"/>
              <a:gd name="connsiteX156" fmla="*/ 4413391 w 4756752"/>
              <a:gd name="connsiteY156" fmla="*/ 2025009 h 2711452"/>
              <a:gd name="connsiteX157" fmla="*/ 4413391 w 4756752"/>
              <a:gd name="connsiteY157" fmla="*/ 2025009 h 2711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4756752" h="2711452">
                <a:moveTo>
                  <a:pt x="4447719" y="2110814"/>
                </a:moveTo>
                <a:lnTo>
                  <a:pt x="4447719" y="2110814"/>
                </a:lnTo>
                <a:cubicBezTo>
                  <a:pt x="4441998" y="2030729"/>
                  <a:pt x="4451246" y="1948136"/>
                  <a:pt x="4430555" y="1870559"/>
                </a:cubicBezTo>
                <a:cubicBezTo>
                  <a:pt x="4425893" y="1853078"/>
                  <a:pt x="4393192" y="1864699"/>
                  <a:pt x="4379064" y="1853398"/>
                </a:cubicBezTo>
                <a:cubicBezTo>
                  <a:pt x="4362957" y="1840514"/>
                  <a:pt x="4356179" y="1819076"/>
                  <a:pt x="4344736" y="1801915"/>
                </a:cubicBezTo>
                <a:cubicBezTo>
                  <a:pt x="4339015" y="1784754"/>
                  <a:pt x="4334699" y="1767058"/>
                  <a:pt x="4327572" y="1750431"/>
                </a:cubicBezTo>
                <a:cubicBezTo>
                  <a:pt x="4317493" y="1726917"/>
                  <a:pt x="4302229" y="1705741"/>
                  <a:pt x="4293245" y="1681787"/>
                </a:cubicBezTo>
                <a:cubicBezTo>
                  <a:pt x="4284962" y="1659703"/>
                  <a:pt x="4282562" y="1635821"/>
                  <a:pt x="4276081" y="1613143"/>
                </a:cubicBezTo>
                <a:cubicBezTo>
                  <a:pt x="4266169" y="1578458"/>
                  <a:pt x="4253245" y="1535246"/>
                  <a:pt x="4224590" y="1510176"/>
                </a:cubicBezTo>
                <a:cubicBezTo>
                  <a:pt x="4193541" y="1483012"/>
                  <a:pt x="4121607" y="1441532"/>
                  <a:pt x="4121607" y="1441532"/>
                </a:cubicBezTo>
                <a:cubicBezTo>
                  <a:pt x="4039266" y="1318035"/>
                  <a:pt x="4155865" y="1470086"/>
                  <a:pt x="3984297" y="1355726"/>
                </a:cubicBezTo>
                <a:lnTo>
                  <a:pt x="3881314" y="1287082"/>
                </a:lnTo>
                <a:cubicBezTo>
                  <a:pt x="3817888" y="1191957"/>
                  <a:pt x="3883275" y="1267197"/>
                  <a:pt x="3795495" y="1218438"/>
                </a:cubicBezTo>
                <a:cubicBezTo>
                  <a:pt x="3759431" y="1198405"/>
                  <a:pt x="3726840" y="1172675"/>
                  <a:pt x="3692513" y="1149793"/>
                </a:cubicBezTo>
                <a:cubicBezTo>
                  <a:pt x="3675349" y="1138352"/>
                  <a:pt x="3660591" y="1121993"/>
                  <a:pt x="3641022" y="1115471"/>
                </a:cubicBezTo>
                <a:lnTo>
                  <a:pt x="3538039" y="1081149"/>
                </a:lnTo>
                <a:cubicBezTo>
                  <a:pt x="3520875" y="1075429"/>
                  <a:pt x="3504289" y="1067536"/>
                  <a:pt x="3486548" y="1063988"/>
                </a:cubicBezTo>
                <a:cubicBezTo>
                  <a:pt x="3365253" y="1039733"/>
                  <a:pt x="3428398" y="1056049"/>
                  <a:pt x="3297746" y="1012505"/>
                </a:cubicBezTo>
                <a:lnTo>
                  <a:pt x="3143272" y="961021"/>
                </a:lnTo>
                <a:lnTo>
                  <a:pt x="3091781" y="943860"/>
                </a:lnTo>
                <a:lnTo>
                  <a:pt x="3040289" y="926699"/>
                </a:lnTo>
                <a:cubicBezTo>
                  <a:pt x="3023125" y="915258"/>
                  <a:pt x="3007648" y="900753"/>
                  <a:pt x="2988798" y="892377"/>
                </a:cubicBezTo>
                <a:cubicBezTo>
                  <a:pt x="2902020" y="853815"/>
                  <a:pt x="2874168" y="857498"/>
                  <a:pt x="2782833" y="840894"/>
                </a:cubicBezTo>
                <a:cubicBezTo>
                  <a:pt x="2518879" y="792910"/>
                  <a:pt x="2897583" y="857158"/>
                  <a:pt x="2594031" y="806571"/>
                </a:cubicBezTo>
                <a:cubicBezTo>
                  <a:pt x="2485327" y="812292"/>
                  <a:pt x="2375999" y="810765"/>
                  <a:pt x="2267920" y="823733"/>
                </a:cubicBezTo>
                <a:cubicBezTo>
                  <a:pt x="2231994" y="828044"/>
                  <a:pt x="2200418" y="850960"/>
                  <a:pt x="2164937" y="858055"/>
                </a:cubicBezTo>
                <a:cubicBezTo>
                  <a:pt x="2043635" y="882311"/>
                  <a:pt x="2106796" y="865992"/>
                  <a:pt x="1976136" y="909538"/>
                </a:cubicBezTo>
                <a:lnTo>
                  <a:pt x="1924644" y="926699"/>
                </a:lnTo>
                <a:cubicBezTo>
                  <a:pt x="1907480" y="932419"/>
                  <a:pt x="1890894" y="940312"/>
                  <a:pt x="1873153" y="943860"/>
                </a:cubicBezTo>
                <a:cubicBezTo>
                  <a:pt x="1844547" y="949580"/>
                  <a:pt x="1815479" y="953346"/>
                  <a:pt x="1787334" y="961021"/>
                </a:cubicBezTo>
                <a:cubicBezTo>
                  <a:pt x="1787281" y="961035"/>
                  <a:pt x="1658632" y="1003915"/>
                  <a:pt x="1632860" y="1012505"/>
                </a:cubicBezTo>
                <a:lnTo>
                  <a:pt x="1581369" y="1029666"/>
                </a:lnTo>
                <a:lnTo>
                  <a:pt x="1529877" y="1046827"/>
                </a:lnTo>
                <a:cubicBezTo>
                  <a:pt x="1495550" y="1069708"/>
                  <a:pt x="1449782" y="1081147"/>
                  <a:pt x="1426895" y="1115471"/>
                </a:cubicBezTo>
                <a:cubicBezTo>
                  <a:pt x="1378373" y="1188241"/>
                  <a:pt x="1411016" y="1157731"/>
                  <a:pt x="1323912" y="1201276"/>
                </a:cubicBezTo>
                <a:cubicBezTo>
                  <a:pt x="1290498" y="1301503"/>
                  <a:pt x="1332891" y="1209460"/>
                  <a:pt x="1255257" y="1287082"/>
                </a:cubicBezTo>
                <a:cubicBezTo>
                  <a:pt x="1177620" y="1364707"/>
                  <a:pt x="1269683" y="1322317"/>
                  <a:pt x="1169438" y="1355726"/>
                </a:cubicBezTo>
                <a:cubicBezTo>
                  <a:pt x="1152274" y="1367167"/>
                  <a:pt x="1134055" y="1377163"/>
                  <a:pt x="1117947" y="1390048"/>
                </a:cubicBezTo>
                <a:cubicBezTo>
                  <a:pt x="1033012" y="1457986"/>
                  <a:pt x="1138512" y="1386649"/>
                  <a:pt x="1049292" y="1475854"/>
                </a:cubicBezTo>
                <a:cubicBezTo>
                  <a:pt x="1034705" y="1490439"/>
                  <a:pt x="1014964" y="1498735"/>
                  <a:pt x="997800" y="1510176"/>
                </a:cubicBezTo>
                <a:cubicBezTo>
                  <a:pt x="992079" y="1527337"/>
                  <a:pt x="989945" y="1546148"/>
                  <a:pt x="980637" y="1561659"/>
                </a:cubicBezTo>
                <a:cubicBezTo>
                  <a:pt x="972311" y="1575534"/>
                  <a:pt x="953546" y="1581510"/>
                  <a:pt x="946309" y="1595982"/>
                </a:cubicBezTo>
                <a:cubicBezTo>
                  <a:pt x="930127" y="1628341"/>
                  <a:pt x="923424" y="1664626"/>
                  <a:pt x="911982" y="1698948"/>
                </a:cubicBezTo>
                <a:lnTo>
                  <a:pt x="877654" y="1801915"/>
                </a:lnTo>
                <a:lnTo>
                  <a:pt x="843327" y="1904881"/>
                </a:lnTo>
                <a:lnTo>
                  <a:pt x="826163" y="1956364"/>
                </a:lnTo>
                <a:cubicBezTo>
                  <a:pt x="806572" y="2093480"/>
                  <a:pt x="808999" y="2116941"/>
                  <a:pt x="808999" y="2025009"/>
                </a:cubicBezTo>
                <a:lnTo>
                  <a:pt x="808999" y="2025009"/>
                </a:lnTo>
                <a:cubicBezTo>
                  <a:pt x="843327" y="2065051"/>
                  <a:pt x="879031" y="2103953"/>
                  <a:pt x="911982" y="2145136"/>
                </a:cubicBezTo>
                <a:cubicBezTo>
                  <a:pt x="924868" y="2161241"/>
                  <a:pt x="931723" y="2182036"/>
                  <a:pt x="946309" y="2196620"/>
                </a:cubicBezTo>
                <a:cubicBezTo>
                  <a:pt x="979581" y="2229888"/>
                  <a:pt x="1007415" y="2234146"/>
                  <a:pt x="1049292" y="2248103"/>
                </a:cubicBezTo>
                <a:cubicBezTo>
                  <a:pt x="1066456" y="2259544"/>
                  <a:pt x="1082333" y="2273201"/>
                  <a:pt x="1100783" y="2282425"/>
                </a:cubicBezTo>
                <a:cubicBezTo>
                  <a:pt x="1148714" y="2306387"/>
                  <a:pt x="1228146" y="2310423"/>
                  <a:pt x="1272421" y="2316747"/>
                </a:cubicBezTo>
                <a:cubicBezTo>
                  <a:pt x="1335355" y="2311027"/>
                  <a:pt x="1403956" y="2326306"/>
                  <a:pt x="1461222" y="2299586"/>
                </a:cubicBezTo>
                <a:cubicBezTo>
                  <a:pt x="1498605" y="2282143"/>
                  <a:pt x="1529877" y="2196620"/>
                  <a:pt x="1529877" y="2196620"/>
                </a:cubicBezTo>
                <a:cubicBezTo>
                  <a:pt x="1587090" y="2202340"/>
                  <a:pt x="1644685" y="2205039"/>
                  <a:pt x="1701515" y="2213781"/>
                </a:cubicBezTo>
                <a:cubicBezTo>
                  <a:pt x="1719397" y="2216532"/>
                  <a:pt x="1738878" y="2219641"/>
                  <a:pt x="1753006" y="2230942"/>
                </a:cubicBezTo>
                <a:cubicBezTo>
                  <a:pt x="1769113" y="2243826"/>
                  <a:pt x="1778956" y="2263577"/>
                  <a:pt x="1787334" y="2282425"/>
                </a:cubicBezTo>
                <a:cubicBezTo>
                  <a:pt x="1802030" y="2315485"/>
                  <a:pt x="1821662" y="2385392"/>
                  <a:pt x="1821662" y="2385392"/>
                </a:cubicBezTo>
                <a:cubicBezTo>
                  <a:pt x="1818685" y="2406224"/>
                  <a:pt x="1809802" y="2519562"/>
                  <a:pt x="1787334" y="2557002"/>
                </a:cubicBezTo>
                <a:cubicBezTo>
                  <a:pt x="1757375" y="2606925"/>
                  <a:pt x="1701369" y="2608535"/>
                  <a:pt x="1650024" y="2625647"/>
                </a:cubicBezTo>
                <a:lnTo>
                  <a:pt x="1547041" y="2659969"/>
                </a:lnTo>
                <a:cubicBezTo>
                  <a:pt x="1529877" y="2665689"/>
                  <a:pt x="1513396" y="2674156"/>
                  <a:pt x="1495550" y="2677130"/>
                </a:cubicBezTo>
                <a:lnTo>
                  <a:pt x="1289585" y="2711452"/>
                </a:lnTo>
                <a:cubicBezTo>
                  <a:pt x="1203766" y="2705732"/>
                  <a:pt x="1117273" y="2706453"/>
                  <a:pt x="1032128" y="2694291"/>
                </a:cubicBezTo>
                <a:cubicBezTo>
                  <a:pt x="996308" y="2689175"/>
                  <a:pt x="964837" y="2665917"/>
                  <a:pt x="929145" y="2659969"/>
                </a:cubicBezTo>
                <a:cubicBezTo>
                  <a:pt x="894818" y="2654249"/>
                  <a:pt x="860288" y="2649632"/>
                  <a:pt x="826163" y="2642808"/>
                </a:cubicBezTo>
                <a:cubicBezTo>
                  <a:pt x="772284" y="2632034"/>
                  <a:pt x="755092" y="2624842"/>
                  <a:pt x="706016" y="2608486"/>
                </a:cubicBezTo>
                <a:cubicBezTo>
                  <a:pt x="688852" y="2597045"/>
                  <a:pt x="667412" y="2590270"/>
                  <a:pt x="654525" y="2574164"/>
                </a:cubicBezTo>
                <a:cubicBezTo>
                  <a:pt x="643223" y="2560039"/>
                  <a:pt x="650153" y="2535471"/>
                  <a:pt x="637361" y="2522680"/>
                </a:cubicBezTo>
                <a:cubicBezTo>
                  <a:pt x="619268" y="2504590"/>
                  <a:pt x="591591" y="2499799"/>
                  <a:pt x="568706" y="2488358"/>
                </a:cubicBezTo>
                <a:cubicBezTo>
                  <a:pt x="557264" y="2471197"/>
                  <a:pt x="543604" y="2455323"/>
                  <a:pt x="534379" y="2436875"/>
                </a:cubicBezTo>
                <a:cubicBezTo>
                  <a:pt x="526288" y="2420696"/>
                  <a:pt x="526523" y="2400903"/>
                  <a:pt x="517215" y="2385392"/>
                </a:cubicBezTo>
                <a:cubicBezTo>
                  <a:pt x="508889" y="2371517"/>
                  <a:pt x="492996" y="2363704"/>
                  <a:pt x="482887" y="2351069"/>
                </a:cubicBezTo>
                <a:cubicBezTo>
                  <a:pt x="470001" y="2334964"/>
                  <a:pt x="461766" y="2315430"/>
                  <a:pt x="448560" y="2299586"/>
                </a:cubicBezTo>
                <a:cubicBezTo>
                  <a:pt x="433020" y="2280941"/>
                  <a:pt x="412608" y="2266748"/>
                  <a:pt x="397068" y="2248103"/>
                </a:cubicBezTo>
                <a:cubicBezTo>
                  <a:pt x="288798" y="2118200"/>
                  <a:pt x="428294" y="2262163"/>
                  <a:pt x="328413" y="2162297"/>
                </a:cubicBezTo>
                <a:cubicBezTo>
                  <a:pt x="285276" y="2032902"/>
                  <a:pt x="343463" y="2192390"/>
                  <a:pt x="276922" y="2059331"/>
                </a:cubicBezTo>
                <a:cubicBezTo>
                  <a:pt x="268831" y="2043152"/>
                  <a:pt x="272550" y="2020638"/>
                  <a:pt x="259758" y="2007848"/>
                </a:cubicBezTo>
                <a:cubicBezTo>
                  <a:pt x="246964" y="1995056"/>
                  <a:pt x="225431" y="1996407"/>
                  <a:pt x="208267" y="1990687"/>
                </a:cubicBezTo>
                <a:cubicBezTo>
                  <a:pt x="141214" y="1923644"/>
                  <a:pt x="201340" y="1993995"/>
                  <a:pt x="156776" y="1904881"/>
                </a:cubicBezTo>
                <a:cubicBezTo>
                  <a:pt x="132881" y="1857098"/>
                  <a:pt x="108913" y="1839865"/>
                  <a:pt x="70957" y="1801915"/>
                </a:cubicBezTo>
                <a:cubicBezTo>
                  <a:pt x="65236" y="1784754"/>
                  <a:pt x="53793" y="1768521"/>
                  <a:pt x="53793" y="1750431"/>
                </a:cubicBezTo>
                <a:cubicBezTo>
                  <a:pt x="53793" y="1709982"/>
                  <a:pt x="52865" y="1666482"/>
                  <a:pt x="70957" y="1630304"/>
                </a:cubicBezTo>
                <a:cubicBezTo>
                  <a:pt x="79049" y="1614123"/>
                  <a:pt x="104896" y="1617530"/>
                  <a:pt x="122448" y="1613143"/>
                </a:cubicBezTo>
                <a:cubicBezTo>
                  <a:pt x="150750" y="1606069"/>
                  <a:pt x="179661" y="1601702"/>
                  <a:pt x="208267" y="1595982"/>
                </a:cubicBezTo>
                <a:cubicBezTo>
                  <a:pt x="190380" y="1542330"/>
                  <a:pt x="173035" y="1475251"/>
                  <a:pt x="122448" y="1441532"/>
                </a:cubicBezTo>
                <a:cubicBezTo>
                  <a:pt x="57493" y="1398235"/>
                  <a:pt x="85544" y="1421795"/>
                  <a:pt x="36629" y="1372887"/>
                </a:cubicBezTo>
                <a:cubicBezTo>
                  <a:pt x="25187" y="1338565"/>
                  <a:pt x="-9140" y="1304243"/>
                  <a:pt x="2302" y="1269921"/>
                </a:cubicBezTo>
                <a:cubicBezTo>
                  <a:pt x="31427" y="1182557"/>
                  <a:pt x="-3937" y="1242878"/>
                  <a:pt x="70957" y="1201276"/>
                </a:cubicBezTo>
                <a:cubicBezTo>
                  <a:pt x="140307" y="1162754"/>
                  <a:pt x="156152" y="1128065"/>
                  <a:pt x="225431" y="1115471"/>
                </a:cubicBezTo>
                <a:cubicBezTo>
                  <a:pt x="270813" y="1107221"/>
                  <a:pt x="316971" y="1104030"/>
                  <a:pt x="362741" y="1098310"/>
                </a:cubicBezTo>
                <a:cubicBezTo>
                  <a:pt x="374183" y="1063988"/>
                  <a:pt x="394943" y="1031460"/>
                  <a:pt x="397068" y="995343"/>
                </a:cubicBezTo>
                <a:cubicBezTo>
                  <a:pt x="415295" y="685544"/>
                  <a:pt x="321815" y="734405"/>
                  <a:pt x="465724" y="686444"/>
                </a:cubicBezTo>
                <a:cubicBezTo>
                  <a:pt x="481884" y="690483"/>
                  <a:pt x="565723" y="709575"/>
                  <a:pt x="585870" y="720766"/>
                </a:cubicBezTo>
                <a:cubicBezTo>
                  <a:pt x="621934" y="740799"/>
                  <a:pt x="649715" y="776366"/>
                  <a:pt x="688853" y="789410"/>
                </a:cubicBezTo>
                <a:lnTo>
                  <a:pt x="791835" y="823733"/>
                </a:lnTo>
                <a:cubicBezTo>
                  <a:pt x="831884" y="818012"/>
                  <a:pt x="875796" y="824661"/>
                  <a:pt x="911982" y="806571"/>
                </a:cubicBezTo>
                <a:cubicBezTo>
                  <a:pt x="928162" y="798482"/>
                  <a:pt x="917843" y="769213"/>
                  <a:pt x="929145" y="755088"/>
                </a:cubicBezTo>
                <a:cubicBezTo>
                  <a:pt x="942032" y="738982"/>
                  <a:pt x="963473" y="732207"/>
                  <a:pt x="980637" y="720766"/>
                </a:cubicBezTo>
                <a:cubicBezTo>
                  <a:pt x="1044063" y="625641"/>
                  <a:pt x="978676" y="700881"/>
                  <a:pt x="1066456" y="652122"/>
                </a:cubicBezTo>
                <a:cubicBezTo>
                  <a:pt x="1102520" y="632089"/>
                  <a:pt x="1135111" y="606358"/>
                  <a:pt x="1169438" y="583477"/>
                </a:cubicBezTo>
                <a:lnTo>
                  <a:pt x="1272421" y="514833"/>
                </a:lnTo>
                <a:cubicBezTo>
                  <a:pt x="1289585" y="503392"/>
                  <a:pt x="1304343" y="487033"/>
                  <a:pt x="1323912" y="480511"/>
                </a:cubicBezTo>
                <a:lnTo>
                  <a:pt x="1426895" y="446189"/>
                </a:lnTo>
                <a:cubicBezTo>
                  <a:pt x="1508494" y="391796"/>
                  <a:pt x="1458816" y="418388"/>
                  <a:pt x="1581369" y="377544"/>
                </a:cubicBezTo>
                <a:lnTo>
                  <a:pt x="1632860" y="360383"/>
                </a:lnTo>
                <a:cubicBezTo>
                  <a:pt x="1650024" y="354663"/>
                  <a:pt x="1666610" y="346770"/>
                  <a:pt x="1684351" y="343222"/>
                </a:cubicBezTo>
                <a:cubicBezTo>
                  <a:pt x="1994648" y="281173"/>
                  <a:pt x="1741006" y="326790"/>
                  <a:pt x="2456721" y="308900"/>
                </a:cubicBezTo>
                <a:cubicBezTo>
                  <a:pt x="2473885" y="297459"/>
                  <a:pt x="2489762" y="283802"/>
                  <a:pt x="2508212" y="274578"/>
                </a:cubicBezTo>
                <a:cubicBezTo>
                  <a:pt x="2524395" y="266488"/>
                  <a:pt x="2543888" y="266202"/>
                  <a:pt x="2559704" y="257417"/>
                </a:cubicBezTo>
                <a:cubicBezTo>
                  <a:pt x="2595768" y="237384"/>
                  <a:pt x="2662686" y="188772"/>
                  <a:pt x="2662686" y="188772"/>
                </a:cubicBezTo>
                <a:cubicBezTo>
                  <a:pt x="2674129" y="171611"/>
                  <a:pt x="2680907" y="150173"/>
                  <a:pt x="2697014" y="137289"/>
                </a:cubicBezTo>
                <a:cubicBezTo>
                  <a:pt x="2711142" y="125988"/>
                  <a:pt x="2735711" y="132920"/>
                  <a:pt x="2748505" y="120128"/>
                </a:cubicBezTo>
                <a:cubicBezTo>
                  <a:pt x="2761297" y="107338"/>
                  <a:pt x="2756361" y="84156"/>
                  <a:pt x="2765669" y="68645"/>
                </a:cubicBezTo>
                <a:cubicBezTo>
                  <a:pt x="2781975" y="41473"/>
                  <a:pt x="2828102" y="15588"/>
                  <a:pt x="2851488" y="0"/>
                </a:cubicBezTo>
                <a:cubicBezTo>
                  <a:pt x="2885816" y="5720"/>
                  <a:pt x="2921455" y="6157"/>
                  <a:pt x="2954471" y="17161"/>
                </a:cubicBezTo>
                <a:cubicBezTo>
                  <a:pt x="3023911" y="40304"/>
                  <a:pt x="2996898" y="50519"/>
                  <a:pt x="3023126" y="102967"/>
                </a:cubicBezTo>
                <a:cubicBezTo>
                  <a:pt x="3032351" y="121415"/>
                  <a:pt x="3046011" y="137289"/>
                  <a:pt x="3057453" y="154450"/>
                </a:cubicBezTo>
                <a:cubicBezTo>
                  <a:pt x="3049825" y="192586"/>
                  <a:pt x="3019311" y="287925"/>
                  <a:pt x="3057453" y="326061"/>
                </a:cubicBezTo>
                <a:cubicBezTo>
                  <a:pt x="3073768" y="342374"/>
                  <a:pt x="3196422" y="368211"/>
                  <a:pt x="3229091" y="377544"/>
                </a:cubicBezTo>
                <a:cubicBezTo>
                  <a:pt x="3360537" y="415094"/>
                  <a:pt x="3196678" y="368860"/>
                  <a:pt x="3332074" y="429027"/>
                </a:cubicBezTo>
                <a:cubicBezTo>
                  <a:pt x="3365140" y="443721"/>
                  <a:pt x="3400729" y="451909"/>
                  <a:pt x="3435056" y="463350"/>
                </a:cubicBezTo>
                <a:lnTo>
                  <a:pt x="3538039" y="497672"/>
                </a:lnTo>
                <a:cubicBezTo>
                  <a:pt x="3555203" y="503392"/>
                  <a:pt x="3571978" y="510446"/>
                  <a:pt x="3589530" y="514833"/>
                </a:cubicBezTo>
                <a:lnTo>
                  <a:pt x="3658185" y="531994"/>
                </a:lnTo>
                <a:cubicBezTo>
                  <a:pt x="3686791" y="526274"/>
                  <a:pt x="3719730" y="531013"/>
                  <a:pt x="3744004" y="514833"/>
                </a:cubicBezTo>
                <a:cubicBezTo>
                  <a:pt x="3759056" y="504800"/>
                  <a:pt x="3748376" y="476140"/>
                  <a:pt x="3761168" y="463350"/>
                </a:cubicBezTo>
                <a:cubicBezTo>
                  <a:pt x="3773962" y="450558"/>
                  <a:pt x="3795495" y="451909"/>
                  <a:pt x="3812659" y="446189"/>
                </a:cubicBezTo>
                <a:cubicBezTo>
                  <a:pt x="3824102" y="434748"/>
                  <a:pt x="3834351" y="421973"/>
                  <a:pt x="3846987" y="411866"/>
                </a:cubicBezTo>
                <a:cubicBezTo>
                  <a:pt x="3863095" y="398981"/>
                  <a:pt x="3885591" y="393650"/>
                  <a:pt x="3898478" y="377544"/>
                </a:cubicBezTo>
                <a:cubicBezTo>
                  <a:pt x="3909780" y="363419"/>
                  <a:pt x="3909921" y="343222"/>
                  <a:pt x="3915642" y="326061"/>
                </a:cubicBezTo>
                <a:cubicBezTo>
                  <a:pt x="3984297" y="331781"/>
                  <a:pt x="4053318" y="334118"/>
                  <a:pt x="4121607" y="343222"/>
                </a:cubicBezTo>
                <a:cubicBezTo>
                  <a:pt x="4139540" y="345613"/>
                  <a:pt x="4162581" y="345662"/>
                  <a:pt x="4173098" y="360383"/>
                </a:cubicBezTo>
                <a:cubicBezTo>
                  <a:pt x="4194129" y="389822"/>
                  <a:pt x="4181841" y="437769"/>
                  <a:pt x="4207426" y="463350"/>
                </a:cubicBezTo>
                <a:cubicBezTo>
                  <a:pt x="4273503" y="529417"/>
                  <a:pt x="4245452" y="494639"/>
                  <a:pt x="4293245" y="566316"/>
                </a:cubicBezTo>
                <a:cubicBezTo>
                  <a:pt x="4298966" y="606359"/>
                  <a:pt x="4298784" y="647701"/>
                  <a:pt x="4310409" y="686444"/>
                </a:cubicBezTo>
                <a:cubicBezTo>
                  <a:pt x="4316337" y="706200"/>
                  <a:pt x="4324601" y="733453"/>
                  <a:pt x="4344736" y="737927"/>
                </a:cubicBezTo>
                <a:cubicBezTo>
                  <a:pt x="4384228" y="746702"/>
                  <a:pt x="4424834" y="726486"/>
                  <a:pt x="4464883" y="720766"/>
                </a:cubicBezTo>
                <a:cubicBezTo>
                  <a:pt x="4482047" y="709325"/>
                  <a:pt x="4497924" y="695668"/>
                  <a:pt x="4516374" y="686444"/>
                </a:cubicBezTo>
                <a:cubicBezTo>
                  <a:pt x="4582945" y="653164"/>
                  <a:pt x="4602056" y="674167"/>
                  <a:pt x="4688012" y="686444"/>
                </a:cubicBezTo>
                <a:cubicBezTo>
                  <a:pt x="4705176" y="697885"/>
                  <a:pt x="4726616" y="704660"/>
                  <a:pt x="4739503" y="720766"/>
                </a:cubicBezTo>
                <a:cubicBezTo>
                  <a:pt x="4750805" y="734891"/>
                  <a:pt x="4756667" y="754159"/>
                  <a:pt x="4756667" y="772249"/>
                </a:cubicBezTo>
                <a:cubicBezTo>
                  <a:pt x="4756667" y="852538"/>
                  <a:pt x="4758979" y="934614"/>
                  <a:pt x="4739503" y="1012505"/>
                </a:cubicBezTo>
                <a:cubicBezTo>
                  <a:pt x="4734499" y="1032516"/>
                  <a:pt x="4705176" y="1035386"/>
                  <a:pt x="4688012" y="1046827"/>
                </a:cubicBezTo>
                <a:cubicBezTo>
                  <a:pt x="4642244" y="1184107"/>
                  <a:pt x="4710894" y="1023948"/>
                  <a:pt x="4619357" y="1115471"/>
                </a:cubicBezTo>
                <a:cubicBezTo>
                  <a:pt x="4590185" y="1144639"/>
                  <a:pt x="4573586" y="1184116"/>
                  <a:pt x="4550701" y="1218438"/>
                </a:cubicBezTo>
                <a:lnTo>
                  <a:pt x="4516374" y="1269921"/>
                </a:lnTo>
                <a:cubicBezTo>
                  <a:pt x="4533538" y="1281362"/>
                  <a:pt x="4557630" y="1286334"/>
                  <a:pt x="4567865" y="1304243"/>
                </a:cubicBezTo>
                <a:cubicBezTo>
                  <a:pt x="4582338" y="1329567"/>
                  <a:pt x="4577954" y="1361751"/>
                  <a:pt x="4585029" y="1390048"/>
                </a:cubicBezTo>
                <a:cubicBezTo>
                  <a:pt x="4589417" y="1407598"/>
                  <a:pt x="4597805" y="1423982"/>
                  <a:pt x="4602193" y="1441532"/>
                </a:cubicBezTo>
                <a:cubicBezTo>
                  <a:pt x="4609268" y="1469829"/>
                  <a:pt x="4613636" y="1498735"/>
                  <a:pt x="4619357" y="1527337"/>
                </a:cubicBezTo>
                <a:cubicBezTo>
                  <a:pt x="4591703" y="1969733"/>
                  <a:pt x="4633044" y="1685375"/>
                  <a:pt x="4585029" y="1853398"/>
                </a:cubicBezTo>
                <a:cubicBezTo>
                  <a:pt x="4578548" y="1876076"/>
                  <a:pt x="4577157" y="1900364"/>
                  <a:pt x="4567865" y="1922042"/>
                </a:cubicBezTo>
                <a:cubicBezTo>
                  <a:pt x="4559739" y="1941000"/>
                  <a:pt x="4541916" y="1954677"/>
                  <a:pt x="4533538" y="1973525"/>
                </a:cubicBezTo>
                <a:cubicBezTo>
                  <a:pt x="4477817" y="2098878"/>
                  <a:pt x="4541370" y="2062441"/>
                  <a:pt x="4447719" y="2093653"/>
                </a:cubicBezTo>
                <a:cubicBezTo>
                  <a:pt x="4410218" y="2037411"/>
                  <a:pt x="4413391" y="2062796"/>
                  <a:pt x="4413391" y="2025009"/>
                </a:cubicBezTo>
                <a:lnTo>
                  <a:pt x="4413391" y="2025009"/>
                </a:lnTo>
              </a:path>
            </a:pathLst>
          </a:custGeom>
          <a:solidFill>
            <a:srgbClr val="FF6600">
              <a:alpha val="4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858188" y="308566"/>
            <a:ext cx="7552060" cy="769441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4400" dirty="0">
                <a:latin typeface="+mj-lt"/>
              </a:rPr>
              <a:t>A neuroanatomical perspective</a:t>
            </a:r>
            <a:endParaRPr lang="en-US" altLang="en-US" sz="4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41203" y="2938119"/>
            <a:ext cx="3692283" cy="198354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latin typeface="Calibri" charset="0"/>
                <a:ea typeface="MS PGothic" charset="0"/>
              </a:rPr>
              <a:t>Parental bonding</a:t>
            </a:r>
          </a:p>
          <a:p>
            <a:pPr lvl="1"/>
            <a:r>
              <a:rPr lang="en-US" sz="2200" dirty="0">
                <a:latin typeface="Calibri" charset="0"/>
                <a:ea typeface="MS PGothic" charset="0"/>
              </a:rPr>
              <a:t>loyalty, affiliation</a:t>
            </a:r>
          </a:p>
          <a:p>
            <a:r>
              <a:rPr lang="en-US" sz="3000" dirty="0">
                <a:latin typeface="Calibri" charset="0"/>
                <a:ea typeface="MS PGothic" charset="0"/>
              </a:rPr>
              <a:t>Parenteral nurturing</a:t>
            </a:r>
          </a:p>
          <a:p>
            <a:pPr lvl="1"/>
            <a:r>
              <a:rPr lang="en-US" sz="2200" dirty="0">
                <a:latin typeface="Calibri" charset="0"/>
                <a:ea typeface="MS PGothic" charset="0"/>
              </a:rPr>
              <a:t>protection, care</a:t>
            </a:r>
          </a:p>
          <a:p>
            <a:pPr lvl="1"/>
            <a:endParaRPr lang="en-US" sz="2600" dirty="0">
              <a:latin typeface="Calibri" charset="0"/>
              <a:ea typeface="MS PGothic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762881" y="3297478"/>
            <a:ext cx="3042133" cy="118156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latin typeface="Calibri" charset="0"/>
                <a:ea typeface="MS PGothic" charset="0"/>
              </a:rPr>
              <a:t>Cingulate </a:t>
            </a:r>
            <a:r>
              <a:rPr lang="en-US" sz="3000" dirty="0" err="1">
                <a:latin typeface="Calibri" charset="0"/>
                <a:ea typeface="MS PGothic" charset="0"/>
              </a:rPr>
              <a:t>gyrus</a:t>
            </a:r>
            <a:endParaRPr lang="en-US" sz="3000" dirty="0">
              <a:latin typeface="Calibri" charset="0"/>
              <a:ea typeface="MS PGothic" charset="0"/>
            </a:endParaRPr>
          </a:p>
          <a:p>
            <a:r>
              <a:rPr lang="en-US" sz="3000" dirty="0">
                <a:latin typeface="Calibri" charset="0"/>
                <a:ea typeface="MS PGothic" charset="0"/>
              </a:rPr>
              <a:t>Limbic system</a:t>
            </a:r>
          </a:p>
        </p:txBody>
      </p:sp>
    </p:spTree>
    <p:extLst>
      <p:ext uri="{BB962C8B-B14F-4D97-AF65-F5344CB8AC3E}">
        <p14:creationId xmlns:p14="http://schemas.microsoft.com/office/powerpoint/2010/main" val="208013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01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</p:spPr>
      </p:pic>
      <p:sp>
        <p:nvSpPr>
          <p:cNvPr id="3" name="Freeform 2"/>
          <p:cNvSpPr/>
          <p:nvPr/>
        </p:nvSpPr>
        <p:spPr>
          <a:xfrm>
            <a:off x="3758866" y="2677130"/>
            <a:ext cx="2145471" cy="4155209"/>
          </a:xfrm>
          <a:custGeom>
            <a:avLst/>
            <a:gdLst>
              <a:gd name="connsiteX0" fmla="*/ 2042489 w 2145471"/>
              <a:gd name="connsiteY0" fmla="*/ 4135822 h 4155209"/>
              <a:gd name="connsiteX1" fmla="*/ 2042489 w 2145471"/>
              <a:gd name="connsiteY1" fmla="*/ 4135822 h 4155209"/>
              <a:gd name="connsiteX2" fmla="*/ 2093980 w 2145471"/>
              <a:gd name="connsiteY2" fmla="*/ 3998533 h 4155209"/>
              <a:gd name="connsiteX3" fmla="*/ 2111144 w 2145471"/>
              <a:gd name="connsiteY3" fmla="*/ 3947050 h 4155209"/>
              <a:gd name="connsiteX4" fmla="*/ 2145471 w 2145471"/>
              <a:gd name="connsiteY4" fmla="*/ 3895567 h 4155209"/>
              <a:gd name="connsiteX5" fmla="*/ 2128308 w 2145471"/>
              <a:gd name="connsiteY5" fmla="*/ 3672473 h 4155209"/>
              <a:gd name="connsiteX6" fmla="*/ 2111144 w 2145471"/>
              <a:gd name="connsiteY6" fmla="*/ 3620989 h 4155209"/>
              <a:gd name="connsiteX7" fmla="*/ 2093980 w 2145471"/>
              <a:gd name="connsiteY7" fmla="*/ 3500862 h 4155209"/>
              <a:gd name="connsiteX8" fmla="*/ 2076816 w 2145471"/>
              <a:gd name="connsiteY8" fmla="*/ 3243446 h 4155209"/>
              <a:gd name="connsiteX9" fmla="*/ 2042489 w 2145471"/>
              <a:gd name="connsiteY9" fmla="*/ 3003190 h 4155209"/>
              <a:gd name="connsiteX10" fmla="*/ 2008161 w 2145471"/>
              <a:gd name="connsiteY10" fmla="*/ 2917385 h 4155209"/>
              <a:gd name="connsiteX11" fmla="*/ 1973834 w 2145471"/>
              <a:gd name="connsiteY11" fmla="*/ 2780096 h 4155209"/>
              <a:gd name="connsiteX12" fmla="*/ 1939506 w 2145471"/>
              <a:gd name="connsiteY12" fmla="*/ 2454035 h 4155209"/>
              <a:gd name="connsiteX13" fmla="*/ 1922342 w 2145471"/>
              <a:gd name="connsiteY13" fmla="*/ 2385391 h 4155209"/>
              <a:gd name="connsiteX14" fmla="*/ 1888015 w 2145471"/>
              <a:gd name="connsiteY14" fmla="*/ 2230941 h 4155209"/>
              <a:gd name="connsiteX15" fmla="*/ 1853687 w 2145471"/>
              <a:gd name="connsiteY15" fmla="*/ 2127975 h 4155209"/>
              <a:gd name="connsiteX16" fmla="*/ 1836524 w 2145471"/>
              <a:gd name="connsiteY16" fmla="*/ 2076492 h 4155209"/>
              <a:gd name="connsiteX17" fmla="*/ 1819360 w 2145471"/>
              <a:gd name="connsiteY17" fmla="*/ 2025008 h 4155209"/>
              <a:gd name="connsiteX18" fmla="*/ 1802196 w 2145471"/>
              <a:gd name="connsiteY18" fmla="*/ 1973525 h 4155209"/>
              <a:gd name="connsiteX19" fmla="*/ 1802196 w 2145471"/>
              <a:gd name="connsiteY19" fmla="*/ 1458692 h 4155209"/>
              <a:gd name="connsiteX20" fmla="*/ 1870851 w 2145471"/>
              <a:gd name="connsiteY20" fmla="*/ 1424370 h 4155209"/>
              <a:gd name="connsiteX21" fmla="*/ 1853687 w 2145471"/>
              <a:gd name="connsiteY21" fmla="*/ 1287081 h 4155209"/>
              <a:gd name="connsiteX22" fmla="*/ 1785032 w 2145471"/>
              <a:gd name="connsiteY22" fmla="*/ 1184115 h 4155209"/>
              <a:gd name="connsiteX23" fmla="*/ 1750705 w 2145471"/>
              <a:gd name="connsiteY23" fmla="*/ 1132632 h 4155209"/>
              <a:gd name="connsiteX24" fmla="*/ 1716377 w 2145471"/>
              <a:gd name="connsiteY24" fmla="*/ 1029665 h 4155209"/>
              <a:gd name="connsiteX25" fmla="*/ 1613394 w 2145471"/>
              <a:gd name="connsiteY25" fmla="*/ 978182 h 4155209"/>
              <a:gd name="connsiteX26" fmla="*/ 1510412 w 2145471"/>
              <a:gd name="connsiteY26" fmla="*/ 943860 h 4155209"/>
              <a:gd name="connsiteX27" fmla="*/ 1458921 w 2145471"/>
              <a:gd name="connsiteY27" fmla="*/ 926699 h 4155209"/>
              <a:gd name="connsiteX28" fmla="*/ 1424593 w 2145471"/>
              <a:gd name="connsiteY28" fmla="*/ 892376 h 4155209"/>
              <a:gd name="connsiteX29" fmla="*/ 1407429 w 2145471"/>
              <a:gd name="connsiteY29" fmla="*/ 840893 h 4155209"/>
              <a:gd name="connsiteX30" fmla="*/ 1390265 w 2145471"/>
              <a:gd name="connsiteY30" fmla="*/ 480510 h 4155209"/>
              <a:gd name="connsiteX31" fmla="*/ 1304447 w 2145471"/>
              <a:gd name="connsiteY31" fmla="*/ 326060 h 4155209"/>
              <a:gd name="connsiteX32" fmla="*/ 1201464 w 2145471"/>
              <a:gd name="connsiteY32" fmla="*/ 291738 h 4155209"/>
              <a:gd name="connsiteX33" fmla="*/ 1167136 w 2145471"/>
              <a:gd name="connsiteY33" fmla="*/ 137289 h 4155209"/>
              <a:gd name="connsiteX34" fmla="*/ 1115645 w 2145471"/>
              <a:gd name="connsiteY34" fmla="*/ 102966 h 4155209"/>
              <a:gd name="connsiteX35" fmla="*/ 995499 w 2145471"/>
              <a:gd name="connsiteY35" fmla="*/ 85805 h 4155209"/>
              <a:gd name="connsiteX36" fmla="*/ 875352 w 2145471"/>
              <a:gd name="connsiteY36" fmla="*/ 34322 h 4155209"/>
              <a:gd name="connsiteX37" fmla="*/ 772370 w 2145471"/>
              <a:gd name="connsiteY37" fmla="*/ 0 h 4155209"/>
              <a:gd name="connsiteX38" fmla="*/ 617896 w 2145471"/>
              <a:gd name="connsiteY38" fmla="*/ 17161 h 4155209"/>
              <a:gd name="connsiteX39" fmla="*/ 566404 w 2145471"/>
              <a:gd name="connsiteY39" fmla="*/ 34322 h 4155209"/>
              <a:gd name="connsiteX40" fmla="*/ 480585 w 2145471"/>
              <a:gd name="connsiteY40" fmla="*/ 51483 h 4155209"/>
              <a:gd name="connsiteX41" fmla="*/ 377603 w 2145471"/>
              <a:gd name="connsiteY41" fmla="*/ 85805 h 4155209"/>
              <a:gd name="connsiteX42" fmla="*/ 343275 w 2145471"/>
              <a:gd name="connsiteY42" fmla="*/ 137289 h 4155209"/>
              <a:gd name="connsiteX43" fmla="*/ 291784 w 2145471"/>
              <a:gd name="connsiteY43" fmla="*/ 171611 h 4155209"/>
              <a:gd name="connsiteX44" fmla="*/ 257456 w 2145471"/>
              <a:gd name="connsiteY44" fmla="*/ 291738 h 4155209"/>
              <a:gd name="connsiteX45" fmla="*/ 205965 w 2145471"/>
              <a:gd name="connsiteY45" fmla="*/ 394705 h 4155209"/>
              <a:gd name="connsiteX46" fmla="*/ 188801 w 2145471"/>
              <a:gd name="connsiteY46" fmla="*/ 446188 h 4155209"/>
              <a:gd name="connsiteX47" fmla="*/ 137310 w 2145471"/>
              <a:gd name="connsiteY47" fmla="*/ 463349 h 4155209"/>
              <a:gd name="connsiteX48" fmla="*/ 120146 w 2145471"/>
              <a:gd name="connsiteY48" fmla="*/ 531994 h 4155209"/>
              <a:gd name="connsiteX49" fmla="*/ 51491 w 2145471"/>
              <a:gd name="connsiteY49" fmla="*/ 634960 h 4155209"/>
              <a:gd name="connsiteX50" fmla="*/ 0 w 2145471"/>
              <a:gd name="connsiteY50" fmla="*/ 737927 h 4155209"/>
              <a:gd name="connsiteX51" fmla="*/ 34327 w 2145471"/>
              <a:gd name="connsiteY51" fmla="*/ 858054 h 4155209"/>
              <a:gd name="connsiteX52" fmla="*/ 85819 w 2145471"/>
              <a:gd name="connsiteY52" fmla="*/ 875215 h 4155209"/>
              <a:gd name="connsiteX53" fmla="*/ 120146 w 2145471"/>
              <a:gd name="connsiteY53" fmla="*/ 926699 h 4155209"/>
              <a:gd name="connsiteX54" fmla="*/ 154474 w 2145471"/>
              <a:gd name="connsiteY54" fmla="*/ 1149793 h 4155209"/>
              <a:gd name="connsiteX55" fmla="*/ 188801 w 2145471"/>
              <a:gd name="connsiteY55" fmla="*/ 1304243 h 4155209"/>
              <a:gd name="connsiteX56" fmla="*/ 223129 w 2145471"/>
              <a:gd name="connsiteY56" fmla="*/ 1355726 h 4155209"/>
              <a:gd name="connsiteX57" fmla="*/ 274620 w 2145471"/>
              <a:gd name="connsiteY57" fmla="*/ 1372887 h 4155209"/>
              <a:gd name="connsiteX58" fmla="*/ 377603 w 2145471"/>
              <a:gd name="connsiteY58" fmla="*/ 1424370 h 4155209"/>
              <a:gd name="connsiteX59" fmla="*/ 429094 w 2145471"/>
              <a:gd name="connsiteY59" fmla="*/ 1458692 h 4155209"/>
              <a:gd name="connsiteX60" fmla="*/ 514913 w 2145471"/>
              <a:gd name="connsiteY60" fmla="*/ 1527337 h 4155209"/>
              <a:gd name="connsiteX61" fmla="*/ 549241 w 2145471"/>
              <a:gd name="connsiteY61" fmla="*/ 1578820 h 4155209"/>
              <a:gd name="connsiteX62" fmla="*/ 617896 w 2145471"/>
              <a:gd name="connsiteY62" fmla="*/ 1647464 h 4155209"/>
              <a:gd name="connsiteX63" fmla="*/ 635059 w 2145471"/>
              <a:gd name="connsiteY63" fmla="*/ 1767592 h 4155209"/>
              <a:gd name="connsiteX64" fmla="*/ 635059 w 2145471"/>
              <a:gd name="connsiteY64" fmla="*/ 1904881 h 4155209"/>
              <a:gd name="connsiteX65" fmla="*/ 583568 w 2145471"/>
              <a:gd name="connsiteY65" fmla="*/ 1939203 h 4155209"/>
              <a:gd name="connsiteX66" fmla="*/ 635059 w 2145471"/>
              <a:gd name="connsiteY66" fmla="*/ 2145136 h 4155209"/>
              <a:gd name="connsiteX67" fmla="*/ 686551 w 2145471"/>
              <a:gd name="connsiteY67" fmla="*/ 2162297 h 4155209"/>
              <a:gd name="connsiteX68" fmla="*/ 755206 w 2145471"/>
              <a:gd name="connsiteY68" fmla="*/ 2299586 h 4155209"/>
              <a:gd name="connsiteX69" fmla="*/ 772370 w 2145471"/>
              <a:gd name="connsiteY69" fmla="*/ 2402552 h 4155209"/>
              <a:gd name="connsiteX70" fmla="*/ 789533 w 2145471"/>
              <a:gd name="connsiteY70" fmla="*/ 2522680 h 4155209"/>
              <a:gd name="connsiteX71" fmla="*/ 823861 w 2145471"/>
              <a:gd name="connsiteY71" fmla="*/ 2574163 h 4155209"/>
              <a:gd name="connsiteX72" fmla="*/ 841025 w 2145471"/>
              <a:gd name="connsiteY72" fmla="*/ 2625646 h 4155209"/>
              <a:gd name="connsiteX73" fmla="*/ 892516 w 2145471"/>
              <a:gd name="connsiteY73" fmla="*/ 2642807 h 4155209"/>
              <a:gd name="connsiteX74" fmla="*/ 926844 w 2145471"/>
              <a:gd name="connsiteY74" fmla="*/ 2694291 h 4155209"/>
              <a:gd name="connsiteX75" fmla="*/ 944007 w 2145471"/>
              <a:gd name="connsiteY75" fmla="*/ 2745774 h 4155209"/>
              <a:gd name="connsiteX76" fmla="*/ 995499 w 2145471"/>
              <a:gd name="connsiteY76" fmla="*/ 2762935 h 4155209"/>
              <a:gd name="connsiteX77" fmla="*/ 1029826 w 2145471"/>
              <a:gd name="connsiteY77" fmla="*/ 2814418 h 4155209"/>
              <a:gd name="connsiteX78" fmla="*/ 961171 w 2145471"/>
              <a:gd name="connsiteY78" fmla="*/ 2797257 h 4155209"/>
              <a:gd name="connsiteX79" fmla="*/ 926844 w 2145471"/>
              <a:gd name="connsiteY79" fmla="*/ 2728613 h 4155209"/>
              <a:gd name="connsiteX80" fmla="*/ 909680 w 2145471"/>
              <a:gd name="connsiteY80" fmla="*/ 2642807 h 4155209"/>
              <a:gd name="connsiteX81" fmla="*/ 1012662 w 2145471"/>
              <a:gd name="connsiteY81" fmla="*/ 2677130 h 4155209"/>
              <a:gd name="connsiteX82" fmla="*/ 1064154 w 2145471"/>
              <a:gd name="connsiteY82" fmla="*/ 2694291 h 4155209"/>
              <a:gd name="connsiteX83" fmla="*/ 1098481 w 2145471"/>
              <a:gd name="connsiteY83" fmla="*/ 2745774 h 4155209"/>
              <a:gd name="connsiteX84" fmla="*/ 1458921 w 2145471"/>
              <a:gd name="connsiteY84" fmla="*/ 2745774 h 4155209"/>
              <a:gd name="connsiteX85" fmla="*/ 1630558 w 2145471"/>
              <a:gd name="connsiteY85" fmla="*/ 2728613 h 4155209"/>
              <a:gd name="connsiteX86" fmla="*/ 1630558 w 2145471"/>
              <a:gd name="connsiteY86" fmla="*/ 2883063 h 4155209"/>
              <a:gd name="connsiteX87" fmla="*/ 1579067 w 2145471"/>
              <a:gd name="connsiteY87" fmla="*/ 2917385 h 4155209"/>
              <a:gd name="connsiteX88" fmla="*/ 1527576 w 2145471"/>
              <a:gd name="connsiteY88" fmla="*/ 2968868 h 4155209"/>
              <a:gd name="connsiteX89" fmla="*/ 1527576 w 2145471"/>
              <a:gd name="connsiteY89" fmla="*/ 3157640 h 4155209"/>
              <a:gd name="connsiteX90" fmla="*/ 1579067 w 2145471"/>
              <a:gd name="connsiteY90" fmla="*/ 3191962 h 4155209"/>
              <a:gd name="connsiteX91" fmla="*/ 1613394 w 2145471"/>
              <a:gd name="connsiteY91" fmla="*/ 3294929 h 4155209"/>
              <a:gd name="connsiteX92" fmla="*/ 1630558 w 2145471"/>
              <a:gd name="connsiteY92" fmla="*/ 3346412 h 4155209"/>
              <a:gd name="connsiteX93" fmla="*/ 1664886 w 2145471"/>
              <a:gd name="connsiteY93" fmla="*/ 3483701 h 4155209"/>
              <a:gd name="connsiteX94" fmla="*/ 1682050 w 2145471"/>
              <a:gd name="connsiteY94" fmla="*/ 3535184 h 4155209"/>
              <a:gd name="connsiteX95" fmla="*/ 1699213 w 2145471"/>
              <a:gd name="connsiteY95" fmla="*/ 3603828 h 4155209"/>
              <a:gd name="connsiteX96" fmla="*/ 1733541 w 2145471"/>
              <a:gd name="connsiteY96" fmla="*/ 3638151 h 4155209"/>
              <a:gd name="connsiteX97" fmla="*/ 1785032 w 2145471"/>
              <a:gd name="connsiteY97" fmla="*/ 3741117 h 4155209"/>
              <a:gd name="connsiteX98" fmla="*/ 1802196 w 2145471"/>
              <a:gd name="connsiteY98" fmla="*/ 3895567 h 4155209"/>
              <a:gd name="connsiteX99" fmla="*/ 1836524 w 2145471"/>
              <a:gd name="connsiteY99" fmla="*/ 3998533 h 4155209"/>
              <a:gd name="connsiteX100" fmla="*/ 1853687 w 2145471"/>
              <a:gd name="connsiteY100" fmla="*/ 4135822 h 4155209"/>
              <a:gd name="connsiteX101" fmla="*/ 2042489 w 2145471"/>
              <a:gd name="connsiteY101" fmla="*/ 4084339 h 4155209"/>
              <a:gd name="connsiteX102" fmla="*/ 2093980 w 2145471"/>
              <a:gd name="connsiteY102" fmla="*/ 4067178 h 4155209"/>
              <a:gd name="connsiteX103" fmla="*/ 2093980 w 2145471"/>
              <a:gd name="connsiteY103" fmla="*/ 4015695 h 4155209"/>
              <a:gd name="connsiteX104" fmla="*/ 2093980 w 2145471"/>
              <a:gd name="connsiteY104" fmla="*/ 4015695 h 4155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145471" h="4155209">
                <a:moveTo>
                  <a:pt x="2042489" y="4135822"/>
                </a:moveTo>
                <a:lnTo>
                  <a:pt x="2042489" y="4135822"/>
                </a:lnTo>
                <a:cubicBezTo>
                  <a:pt x="2059653" y="4090059"/>
                  <a:pt x="2077275" y="4044465"/>
                  <a:pt x="2093980" y="3998533"/>
                </a:cubicBezTo>
                <a:cubicBezTo>
                  <a:pt x="2100163" y="3981533"/>
                  <a:pt x="2103053" y="3963229"/>
                  <a:pt x="2111144" y="3947050"/>
                </a:cubicBezTo>
                <a:cubicBezTo>
                  <a:pt x="2120369" y="3928602"/>
                  <a:pt x="2134029" y="3912728"/>
                  <a:pt x="2145471" y="3895567"/>
                </a:cubicBezTo>
                <a:cubicBezTo>
                  <a:pt x="2139750" y="3821202"/>
                  <a:pt x="2137560" y="3746481"/>
                  <a:pt x="2128308" y="3672473"/>
                </a:cubicBezTo>
                <a:cubicBezTo>
                  <a:pt x="2126064" y="3654523"/>
                  <a:pt x="2114692" y="3638728"/>
                  <a:pt x="2111144" y="3620989"/>
                </a:cubicBezTo>
                <a:cubicBezTo>
                  <a:pt x="2103210" y="3581326"/>
                  <a:pt x="2099701" y="3540904"/>
                  <a:pt x="2093980" y="3500862"/>
                </a:cubicBezTo>
                <a:cubicBezTo>
                  <a:pt x="2088259" y="3415057"/>
                  <a:pt x="2083675" y="3329168"/>
                  <a:pt x="2076816" y="3243446"/>
                </a:cubicBezTo>
                <a:cubicBezTo>
                  <a:pt x="2070421" y="3163521"/>
                  <a:pt x="2068217" y="3080362"/>
                  <a:pt x="2042489" y="3003190"/>
                </a:cubicBezTo>
                <a:cubicBezTo>
                  <a:pt x="2032746" y="2973966"/>
                  <a:pt x="2017222" y="2946828"/>
                  <a:pt x="2008161" y="2917385"/>
                </a:cubicBezTo>
                <a:cubicBezTo>
                  <a:pt x="1994286" y="2872300"/>
                  <a:pt x="1973834" y="2780096"/>
                  <a:pt x="1973834" y="2780096"/>
                </a:cubicBezTo>
                <a:cubicBezTo>
                  <a:pt x="1966195" y="2696084"/>
                  <a:pt x="1954507" y="2544027"/>
                  <a:pt x="1939506" y="2454035"/>
                </a:cubicBezTo>
                <a:cubicBezTo>
                  <a:pt x="1935628" y="2430770"/>
                  <a:pt x="1927459" y="2408415"/>
                  <a:pt x="1922342" y="2385391"/>
                </a:cubicBezTo>
                <a:cubicBezTo>
                  <a:pt x="1908341" y="2322396"/>
                  <a:pt x="1905957" y="2290736"/>
                  <a:pt x="1888015" y="2230941"/>
                </a:cubicBezTo>
                <a:cubicBezTo>
                  <a:pt x="1877617" y="2196288"/>
                  <a:pt x="1865129" y="2162297"/>
                  <a:pt x="1853687" y="2127975"/>
                </a:cubicBezTo>
                <a:lnTo>
                  <a:pt x="1836524" y="2076492"/>
                </a:lnTo>
                <a:lnTo>
                  <a:pt x="1819360" y="2025008"/>
                </a:lnTo>
                <a:lnTo>
                  <a:pt x="1802196" y="1973525"/>
                </a:lnTo>
                <a:cubicBezTo>
                  <a:pt x="1798248" y="1902477"/>
                  <a:pt x="1765086" y="1562583"/>
                  <a:pt x="1802196" y="1458692"/>
                </a:cubicBezTo>
                <a:cubicBezTo>
                  <a:pt x="1810803" y="1434598"/>
                  <a:pt x="1847966" y="1435811"/>
                  <a:pt x="1870851" y="1424370"/>
                </a:cubicBezTo>
                <a:cubicBezTo>
                  <a:pt x="1865130" y="1378607"/>
                  <a:pt x="1869201" y="1330513"/>
                  <a:pt x="1853687" y="1287081"/>
                </a:cubicBezTo>
                <a:cubicBezTo>
                  <a:pt x="1839811" y="1248233"/>
                  <a:pt x="1807917" y="1218437"/>
                  <a:pt x="1785032" y="1184115"/>
                </a:cubicBezTo>
                <a:cubicBezTo>
                  <a:pt x="1773590" y="1166954"/>
                  <a:pt x="1757228" y="1152199"/>
                  <a:pt x="1750705" y="1132632"/>
                </a:cubicBezTo>
                <a:cubicBezTo>
                  <a:pt x="1739262" y="1098310"/>
                  <a:pt x="1750700" y="1041104"/>
                  <a:pt x="1716377" y="1029665"/>
                </a:cubicBezTo>
                <a:cubicBezTo>
                  <a:pt x="1528587" y="967078"/>
                  <a:pt x="1813030" y="1066895"/>
                  <a:pt x="1613394" y="978182"/>
                </a:cubicBezTo>
                <a:cubicBezTo>
                  <a:pt x="1580328" y="963488"/>
                  <a:pt x="1544739" y="955301"/>
                  <a:pt x="1510412" y="943860"/>
                </a:cubicBezTo>
                <a:lnTo>
                  <a:pt x="1458921" y="926699"/>
                </a:lnTo>
                <a:cubicBezTo>
                  <a:pt x="1447478" y="915258"/>
                  <a:pt x="1432919" y="906251"/>
                  <a:pt x="1424593" y="892376"/>
                </a:cubicBezTo>
                <a:cubicBezTo>
                  <a:pt x="1415285" y="876865"/>
                  <a:pt x="1408932" y="858920"/>
                  <a:pt x="1407429" y="840893"/>
                </a:cubicBezTo>
                <a:cubicBezTo>
                  <a:pt x="1397440" y="721045"/>
                  <a:pt x="1400254" y="600358"/>
                  <a:pt x="1390265" y="480510"/>
                </a:cubicBezTo>
                <a:cubicBezTo>
                  <a:pt x="1386810" y="439061"/>
                  <a:pt x="1322124" y="331951"/>
                  <a:pt x="1304447" y="326060"/>
                </a:cubicBezTo>
                <a:lnTo>
                  <a:pt x="1201464" y="291738"/>
                </a:lnTo>
                <a:cubicBezTo>
                  <a:pt x="1201288" y="290681"/>
                  <a:pt x="1184927" y="159525"/>
                  <a:pt x="1167136" y="137289"/>
                </a:cubicBezTo>
                <a:cubicBezTo>
                  <a:pt x="1154249" y="121183"/>
                  <a:pt x="1135403" y="108892"/>
                  <a:pt x="1115645" y="102966"/>
                </a:cubicBezTo>
                <a:cubicBezTo>
                  <a:pt x="1076896" y="91343"/>
                  <a:pt x="1035548" y="91525"/>
                  <a:pt x="995499" y="85805"/>
                </a:cubicBezTo>
                <a:cubicBezTo>
                  <a:pt x="913805" y="31352"/>
                  <a:pt x="976110" y="64545"/>
                  <a:pt x="875352" y="34322"/>
                </a:cubicBezTo>
                <a:cubicBezTo>
                  <a:pt x="840694" y="23926"/>
                  <a:pt x="772370" y="0"/>
                  <a:pt x="772370" y="0"/>
                </a:cubicBezTo>
                <a:cubicBezTo>
                  <a:pt x="720879" y="5720"/>
                  <a:pt x="668999" y="8645"/>
                  <a:pt x="617896" y="17161"/>
                </a:cubicBezTo>
                <a:cubicBezTo>
                  <a:pt x="600050" y="20135"/>
                  <a:pt x="583956" y="29935"/>
                  <a:pt x="566404" y="34322"/>
                </a:cubicBezTo>
                <a:cubicBezTo>
                  <a:pt x="538102" y="41396"/>
                  <a:pt x="508730" y="43808"/>
                  <a:pt x="480585" y="51483"/>
                </a:cubicBezTo>
                <a:cubicBezTo>
                  <a:pt x="445676" y="61002"/>
                  <a:pt x="377603" y="85805"/>
                  <a:pt x="377603" y="85805"/>
                </a:cubicBezTo>
                <a:cubicBezTo>
                  <a:pt x="366160" y="102966"/>
                  <a:pt x="357861" y="122705"/>
                  <a:pt x="343275" y="137289"/>
                </a:cubicBezTo>
                <a:cubicBezTo>
                  <a:pt x="328688" y="151874"/>
                  <a:pt x="304671" y="155505"/>
                  <a:pt x="291784" y="171611"/>
                </a:cubicBezTo>
                <a:cubicBezTo>
                  <a:pt x="282639" y="183041"/>
                  <a:pt x="258827" y="286941"/>
                  <a:pt x="257456" y="291738"/>
                </a:cubicBezTo>
                <a:cubicBezTo>
                  <a:pt x="228695" y="392389"/>
                  <a:pt x="256116" y="294421"/>
                  <a:pt x="205965" y="394705"/>
                </a:cubicBezTo>
                <a:cubicBezTo>
                  <a:pt x="197874" y="410884"/>
                  <a:pt x="201593" y="433398"/>
                  <a:pt x="188801" y="446188"/>
                </a:cubicBezTo>
                <a:cubicBezTo>
                  <a:pt x="176007" y="458980"/>
                  <a:pt x="154474" y="457629"/>
                  <a:pt x="137310" y="463349"/>
                </a:cubicBezTo>
                <a:cubicBezTo>
                  <a:pt x="131589" y="486231"/>
                  <a:pt x="130695" y="510899"/>
                  <a:pt x="120146" y="531994"/>
                </a:cubicBezTo>
                <a:cubicBezTo>
                  <a:pt x="101695" y="568890"/>
                  <a:pt x="64538" y="595826"/>
                  <a:pt x="51491" y="634960"/>
                </a:cubicBezTo>
                <a:cubicBezTo>
                  <a:pt x="27803" y="706010"/>
                  <a:pt x="44362" y="671392"/>
                  <a:pt x="0" y="737927"/>
                </a:cubicBezTo>
                <a:cubicBezTo>
                  <a:pt x="148" y="738519"/>
                  <a:pt x="26121" y="849849"/>
                  <a:pt x="34327" y="858054"/>
                </a:cubicBezTo>
                <a:cubicBezTo>
                  <a:pt x="47121" y="870846"/>
                  <a:pt x="68655" y="869495"/>
                  <a:pt x="85819" y="875215"/>
                </a:cubicBezTo>
                <a:cubicBezTo>
                  <a:pt x="97261" y="892376"/>
                  <a:pt x="110921" y="908251"/>
                  <a:pt x="120146" y="926699"/>
                </a:cubicBezTo>
                <a:cubicBezTo>
                  <a:pt x="151591" y="989580"/>
                  <a:pt x="147909" y="1097283"/>
                  <a:pt x="154474" y="1149793"/>
                </a:cubicBezTo>
                <a:cubicBezTo>
                  <a:pt x="158868" y="1184939"/>
                  <a:pt x="168819" y="1264285"/>
                  <a:pt x="188801" y="1304243"/>
                </a:cubicBezTo>
                <a:cubicBezTo>
                  <a:pt x="198026" y="1322691"/>
                  <a:pt x="207022" y="1342842"/>
                  <a:pt x="223129" y="1355726"/>
                </a:cubicBezTo>
                <a:cubicBezTo>
                  <a:pt x="237257" y="1367027"/>
                  <a:pt x="258438" y="1364797"/>
                  <a:pt x="274620" y="1372887"/>
                </a:cubicBezTo>
                <a:cubicBezTo>
                  <a:pt x="407708" y="1439421"/>
                  <a:pt x="248177" y="1381236"/>
                  <a:pt x="377603" y="1424370"/>
                </a:cubicBezTo>
                <a:cubicBezTo>
                  <a:pt x="394767" y="1435811"/>
                  <a:pt x="412986" y="1445807"/>
                  <a:pt x="429094" y="1458692"/>
                </a:cubicBezTo>
                <a:cubicBezTo>
                  <a:pt x="551379" y="1556506"/>
                  <a:pt x="356428" y="1421697"/>
                  <a:pt x="514913" y="1527337"/>
                </a:cubicBezTo>
                <a:cubicBezTo>
                  <a:pt x="526356" y="1544498"/>
                  <a:pt x="533134" y="1565936"/>
                  <a:pt x="549241" y="1578820"/>
                </a:cubicBezTo>
                <a:cubicBezTo>
                  <a:pt x="632456" y="1645381"/>
                  <a:pt x="580449" y="1535142"/>
                  <a:pt x="617896" y="1647464"/>
                </a:cubicBezTo>
                <a:cubicBezTo>
                  <a:pt x="623617" y="1687507"/>
                  <a:pt x="627125" y="1727928"/>
                  <a:pt x="635059" y="1767592"/>
                </a:cubicBezTo>
                <a:cubicBezTo>
                  <a:pt x="647444" y="1829510"/>
                  <a:pt x="678352" y="1829130"/>
                  <a:pt x="635059" y="1904881"/>
                </a:cubicBezTo>
                <a:cubicBezTo>
                  <a:pt x="624824" y="1922790"/>
                  <a:pt x="600732" y="1927762"/>
                  <a:pt x="583568" y="1939203"/>
                </a:cubicBezTo>
                <a:cubicBezTo>
                  <a:pt x="589489" y="1992486"/>
                  <a:pt x="577379" y="2099000"/>
                  <a:pt x="635059" y="2145136"/>
                </a:cubicBezTo>
                <a:cubicBezTo>
                  <a:pt x="649187" y="2156437"/>
                  <a:pt x="669387" y="2156577"/>
                  <a:pt x="686551" y="2162297"/>
                </a:cubicBezTo>
                <a:cubicBezTo>
                  <a:pt x="725996" y="2280614"/>
                  <a:pt x="695294" y="2239682"/>
                  <a:pt x="755206" y="2299586"/>
                </a:cubicBezTo>
                <a:cubicBezTo>
                  <a:pt x="760927" y="2333908"/>
                  <a:pt x="767078" y="2368161"/>
                  <a:pt x="772370" y="2402552"/>
                </a:cubicBezTo>
                <a:cubicBezTo>
                  <a:pt x="778521" y="2442531"/>
                  <a:pt x="777908" y="2483937"/>
                  <a:pt x="789533" y="2522680"/>
                </a:cubicBezTo>
                <a:cubicBezTo>
                  <a:pt x="795461" y="2542436"/>
                  <a:pt x="814635" y="2555715"/>
                  <a:pt x="823861" y="2574163"/>
                </a:cubicBezTo>
                <a:cubicBezTo>
                  <a:pt x="831952" y="2590342"/>
                  <a:pt x="828233" y="2612856"/>
                  <a:pt x="841025" y="2625646"/>
                </a:cubicBezTo>
                <a:cubicBezTo>
                  <a:pt x="853819" y="2638438"/>
                  <a:pt x="875352" y="2637087"/>
                  <a:pt x="892516" y="2642807"/>
                </a:cubicBezTo>
                <a:cubicBezTo>
                  <a:pt x="903959" y="2659968"/>
                  <a:pt x="917619" y="2675843"/>
                  <a:pt x="926844" y="2694291"/>
                </a:cubicBezTo>
                <a:cubicBezTo>
                  <a:pt x="934935" y="2710470"/>
                  <a:pt x="931215" y="2732984"/>
                  <a:pt x="944007" y="2745774"/>
                </a:cubicBezTo>
                <a:cubicBezTo>
                  <a:pt x="956801" y="2758566"/>
                  <a:pt x="978335" y="2757215"/>
                  <a:pt x="995499" y="2762935"/>
                </a:cubicBezTo>
                <a:cubicBezTo>
                  <a:pt x="1006941" y="2780096"/>
                  <a:pt x="1044412" y="2799835"/>
                  <a:pt x="1029826" y="2814418"/>
                </a:cubicBezTo>
                <a:cubicBezTo>
                  <a:pt x="1013145" y="2831097"/>
                  <a:pt x="979294" y="2812357"/>
                  <a:pt x="961171" y="2797257"/>
                </a:cubicBezTo>
                <a:cubicBezTo>
                  <a:pt x="941516" y="2780881"/>
                  <a:pt x="938286" y="2751494"/>
                  <a:pt x="926844" y="2728613"/>
                </a:cubicBezTo>
                <a:cubicBezTo>
                  <a:pt x="921123" y="2700011"/>
                  <a:pt x="884667" y="2657812"/>
                  <a:pt x="909680" y="2642807"/>
                </a:cubicBezTo>
                <a:cubicBezTo>
                  <a:pt x="940709" y="2624193"/>
                  <a:pt x="978335" y="2665689"/>
                  <a:pt x="1012662" y="2677130"/>
                </a:cubicBezTo>
                <a:lnTo>
                  <a:pt x="1064154" y="2694291"/>
                </a:lnTo>
                <a:cubicBezTo>
                  <a:pt x="1075596" y="2711452"/>
                  <a:pt x="1080032" y="2736551"/>
                  <a:pt x="1098481" y="2745774"/>
                </a:cubicBezTo>
                <a:cubicBezTo>
                  <a:pt x="1175819" y="2784437"/>
                  <a:pt x="1439798" y="2747049"/>
                  <a:pt x="1458921" y="2745774"/>
                </a:cubicBezTo>
                <a:cubicBezTo>
                  <a:pt x="1584282" y="2703994"/>
                  <a:pt x="1526799" y="2702678"/>
                  <a:pt x="1630558" y="2728613"/>
                </a:cubicBezTo>
                <a:cubicBezTo>
                  <a:pt x="1650352" y="2787983"/>
                  <a:pt x="1666807" y="2810576"/>
                  <a:pt x="1630558" y="2883063"/>
                </a:cubicBezTo>
                <a:cubicBezTo>
                  <a:pt x="1621332" y="2901512"/>
                  <a:pt x="1594914" y="2904181"/>
                  <a:pt x="1579067" y="2917385"/>
                </a:cubicBezTo>
                <a:cubicBezTo>
                  <a:pt x="1560420" y="2932922"/>
                  <a:pt x="1544740" y="2951707"/>
                  <a:pt x="1527576" y="2968868"/>
                </a:cubicBezTo>
                <a:cubicBezTo>
                  <a:pt x="1503438" y="3041269"/>
                  <a:pt x="1488760" y="3060615"/>
                  <a:pt x="1527576" y="3157640"/>
                </a:cubicBezTo>
                <a:cubicBezTo>
                  <a:pt x="1535238" y="3176791"/>
                  <a:pt x="1561903" y="3180521"/>
                  <a:pt x="1579067" y="3191962"/>
                </a:cubicBezTo>
                <a:lnTo>
                  <a:pt x="1613394" y="3294929"/>
                </a:lnTo>
                <a:cubicBezTo>
                  <a:pt x="1619115" y="3312090"/>
                  <a:pt x="1626170" y="3328863"/>
                  <a:pt x="1630558" y="3346412"/>
                </a:cubicBezTo>
                <a:cubicBezTo>
                  <a:pt x="1642001" y="3392175"/>
                  <a:pt x="1649967" y="3438951"/>
                  <a:pt x="1664886" y="3483701"/>
                </a:cubicBezTo>
                <a:cubicBezTo>
                  <a:pt x="1670607" y="3500862"/>
                  <a:pt x="1677080" y="3517791"/>
                  <a:pt x="1682050" y="3535184"/>
                </a:cubicBezTo>
                <a:cubicBezTo>
                  <a:pt x="1688530" y="3557862"/>
                  <a:pt x="1688664" y="3582733"/>
                  <a:pt x="1699213" y="3603828"/>
                </a:cubicBezTo>
                <a:cubicBezTo>
                  <a:pt x="1706450" y="3618300"/>
                  <a:pt x="1723432" y="3625516"/>
                  <a:pt x="1733541" y="3638151"/>
                </a:cubicBezTo>
                <a:cubicBezTo>
                  <a:pt x="1771565" y="3685674"/>
                  <a:pt x="1766903" y="3686740"/>
                  <a:pt x="1785032" y="3741117"/>
                </a:cubicBezTo>
                <a:cubicBezTo>
                  <a:pt x="1790753" y="3792600"/>
                  <a:pt x="1792035" y="3844773"/>
                  <a:pt x="1802196" y="3895567"/>
                </a:cubicBezTo>
                <a:cubicBezTo>
                  <a:pt x="1809292" y="3931043"/>
                  <a:pt x="1836524" y="3998533"/>
                  <a:pt x="1836524" y="3998533"/>
                </a:cubicBezTo>
                <a:cubicBezTo>
                  <a:pt x="1842245" y="4044296"/>
                  <a:pt x="1817281" y="4107510"/>
                  <a:pt x="1853687" y="4135822"/>
                </a:cubicBezTo>
                <a:cubicBezTo>
                  <a:pt x="1926203" y="4192215"/>
                  <a:pt x="1990745" y="4110207"/>
                  <a:pt x="2042489" y="4084339"/>
                </a:cubicBezTo>
                <a:cubicBezTo>
                  <a:pt x="2058671" y="4076249"/>
                  <a:pt x="2076816" y="4072898"/>
                  <a:pt x="2093980" y="4067178"/>
                </a:cubicBezTo>
                <a:cubicBezTo>
                  <a:pt x="2112954" y="4010267"/>
                  <a:pt x="2129234" y="4015695"/>
                  <a:pt x="2093980" y="4015695"/>
                </a:cubicBezTo>
                <a:lnTo>
                  <a:pt x="2093980" y="4015695"/>
                </a:lnTo>
              </a:path>
            </a:pathLst>
          </a:custGeom>
          <a:solidFill>
            <a:srgbClr val="8CFFA4">
              <a:alpha val="49000"/>
            </a:srgbClr>
          </a:solidFill>
          <a:ln>
            <a:solidFill>
              <a:srgbClr val="51E6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1611093" y="1218437"/>
            <a:ext cx="4756752" cy="2711452"/>
          </a:xfrm>
          <a:custGeom>
            <a:avLst/>
            <a:gdLst>
              <a:gd name="connsiteX0" fmla="*/ 4447719 w 4756752"/>
              <a:gd name="connsiteY0" fmla="*/ 2110814 h 2711452"/>
              <a:gd name="connsiteX1" fmla="*/ 4447719 w 4756752"/>
              <a:gd name="connsiteY1" fmla="*/ 2110814 h 2711452"/>
              <a:gd name="connsiteX2" fmla="*/ 4430555 w 4756752"/>
              <a:gd name="connsiteY2" fmla="*/ 1870559 h 2711452"/>
              <a:gd name="connsiteX3" fmla="*/ 4379064 w 4756752"/>
              <a:gd name="connsiteY3" fmla="*/ 1853398 h 2711452"/>
              <a:gd name="connsiteX4" fmla="*/ 4344736 w 4756752"/>
              <a:gd name="connsiteY4" fmla="*/ 1801915 h 2711452"/>
              <a:gd name="connsiteX5" fmla="*/ 4327572 w 4756752"/>
              <a:gd name="connsiteY5" fmla="*/ 1750431 h 2711452"/>
              <a:gd name="connsiteX6" fmla="*/ 4293245 w 4756752"/>
              <a:gd name="connsiteY6" fmla="*/ 1681787 h 2711452"/>
              <a:gd name="connsiteX7" fmla="*/ 4276081 w 4756752"/>
              <a:gd name="connsiteY7" fmla="*/ 1613143 h 2711452"/>
              <a:gd name="connsiteX8" fmla="*/ 4224590 w 4756752"/>
              <a:gd name="connsiteY8" fmla="*/ 1510176 h 2711452"/>
              <a:gd name="connsiteX9" fmla="*/ 4121607 w 4756752"/>
              <a:gd name="connsiteY9" fmla="*/ 1441532 h 2711452"/>
              <a:gd name="connsiteX10" fmla="*/ 3984297 w 4756752"/>
              <a:gd name="connsiteY10" fmla="*/ 1355726 h 2711452"/>
              <a:gd name="connsiteX11" fmla="*/ 3881314 w 4756752"/>
              <a:gd name="connsiteY11" fmla="*/ 1287082 h 2711452"/>
              <a:gd name="connsiteX12" fmla="*/ 3795495 w 4756752"/>
              <a:gd name="connsiteY12" fmla="*/ 1218438 h 2711452"/>
              <a:gd name="connsiteX13" fmla="*/ 3692513 w 4756752"/>
              <a:gd name="connsiteY13" fmla="*/ 1149793 h 2711452"/>
              <a:gd name="connsiteX14" fmla="*/ 3641022 w 4756752"/>
              <a:gd name="connsiteY14" fmla="*/ 1115471 h 2711452"/>
              <a:gd name="connsiteX15" fmla="*/ 3538039 w 4756752"/>
              <a:gd name="connsiteY15" fmla="*/ 1081149 h 2711452"/>
              <a:gd name="connsiteX16" fmla="*/ 3486548 w 4756752"/>
              <a:gd name="connsiteY16" fmla="*/ 1063988 h 2711452"/>
              <a:gd name="connsiteX17" fmla="*/ 3297746 w 4756752"/>
              <a:gd name="connsiteY17" fmla="*/ 1012505 h 2711452"/>
              <a:gd name="connsiteX18" fmla="*/ 3143272 w 4756752"/>
              <a:gd name="connsiteY18" fmla="*/ 961021 h 2711452"/>
              <a:gd name="connsiteX19" fmla="*/ 3091781 w 4756752"/>
              <a:gd name="connsiteY19" fmla="*/ 943860 h 2711452"/>
              <a:gd name="connsiteX20" fmla="*/ 3040289 w 4756752"/>
              <a:gd name="connsiteY20" fmla="*/ 926699 h 2711452"/>
              <a:gd name="connsiteX21" fmla="*/ 2988798 w 4756752"/>
              <a:gd name="connsiteY21" fmla="*/ 892377 h 2711452"/>
              <a:gd name="connsiteX22" fmla="*/ 2782833 w 4756752"/>
              <a:gd name="connsiteY22" fmla="*/ 840894 h 2711452"/>
              <a:gd name="connsiteX23" fmla="*/ 2594031 w 4756752"/>
              <a:gd name="connsiteY23" fmla="*/ 806571 h 2711452"/>
              <a:gd name="connsiteX24" fmla="*/ 2267920 w 4756752"/>
              <a:gd name="connsiteY24" fmla="*/ 823733 h 2711452"/>
              <a:gd name="connsiteX25" fmla="*/ 2164937 w 4756752"/>
              <a:gd name="connsiteY25" fmla="*/ 858055 h 2711452"/>
              <a:gd name="connsiteX26" fmla="*/ 1976136 w 4756752"/>
              <a:gd name="connsiteY26" fmla="*/ 909538 h 2711452"/>
              <a:gd name="connsiteX27" fmla="*/ 1924644 w 4756752"/>
              <a:gd name="connsiteY27" fmla="*/ 926699 h 2711452"/>
              <a:gd name="connsiteX28" fmla="*/ 1873153 w 4756752"/>
              <a:gd name="connsiteY28" fmla="*/ 943860 h 2711452"/>
              <a:gd name="connsiteX29" fmla="*/ 1787334 w 4756752"/>
              <a:gd name="connsiteY29" fmla="*/ 961021 h 2711452"/>
              <a:gd name="connsiteX30" fmla="*/ 1632860 w 4756752"/>
              <a:gd name="connsiteY30" fmla="*/ 1012505 h 2711452"/>
              <a:gd name="connsiteX31" fmla="*/ 1581369 w 4756752"/>
              <a:gd name="connsiteY31" fmla="*/ 1029666 h 2711452"/>
              <a:gd name="connsiteX32" fmla="*/ 1529877 w 4756752"/>
              <a:gd name="connsiteY32" fmla="*/ 1046827 h 2711452"/>
              <a:gd name="connsiteX33" fmla="*/ 1426895 w 4756752"/>
              <a:gd name="connsiteY33" fmla="*/ 1115471 h 2711452"/>
              <a:gd name="connsiteX34" fmla="*/ 1323912 w 4756752"/>
              <a:gd name="connsiteY34" fmla="*/ 1201276 h 2711452"/>
              <a:gd name="connsiteX35" fmla="*/ 1255257 w 4756752"/>
              <a:gd name="connsiteY35" fmla="*/ 1287082 h 2711452"/>
              <a:gd name="connsiteX36" fmla="*/ 1169438 w 4756752"/>
              <a:gd name="connsiteY36" fmla="*/ 1355726 h 2711452"/>
              <a:gd name="connsiteX37" fmla="*/ 1117947 w 4756752"/>
              <a:gd name="connsiteY37" fmla="*/ 1390048 h 2711452"/>
              <a:gd name="connsiteX38" fmla="*/ 1049292 w 4756752"/>
              <a:gd name="connsiteY38" fmla="*/ 1475854 h 2711452"/>
              <a:gd name="connsiteX39" fmla="*/ 997800 w 4756752"/>
              <a:gd name="connsiteY39" fmla="*/ 1510176 h 2711452"/>
              <a:gd name="connsiteX40" fmla="*/ 980637 w 4756752"/>
              <a:gd name="connsiteY40" fmla="*/ 1561659 h 2711452"/>
              <a:gd name="connsiteX41" fmla="*/ 946309 w 4756752"/>
              <a:gd name="connsiteY41" fmla="*/ 1595982 h 2711452"/>
              <a:gd name="connsiteX42" fmla="*/ 911982 w 4756752"/>
              <a:gd name="connsiteY42" fmla="*/ 1698948 h 2711452"/>
              <a:gd name="connsiteX43" fmla="*/ 877654 w 4756752"/>
              <a:gd name="connsiteY43" fmla="*/ 1801915 h 2711452"/>
              <a:gd name="connsiteX44" fmla="*/ 843327 w 4756752"/>
              <a:gd name="connsiteY44" fmla="*/ 1904881 h 2711452"/>
              <a:gd name="connsiteX45" fmla="*/ 826163 w 4756752"/>
              <a:gd name="connsiteY45" fmla="*/ 1956364 h 2711452"/>
              <a:gd name="connsiteX46" fmla="*/ 808999 w 4756752"/>
              <a:gd name="connsiteY46" fmla="*/ 2025009 h 2711452"/>
              <a:gd name="connsiteX47" fmla="*/ 808999 w 4756752"/>
              <a:gd name="connsiteY47" fmla="*/ 2025009 h 2711452"/>
              <a:gd name="connsiteX48" fmla="*/ 911982 w 4756752"/>
              <a:gd name="connsiteY48" fmla="*/ 2145136 h 2711452"/>
              <a:gd name="connsiteX49" fmla="*/ 946309 w 4756752"/>
              <a:gd name="connsiteY49" fmla="*/ 2196620 h 2711452"/>
              <a:gd name="connsiteX50" fmla="*/ 1049292 w 4756752"/>
              <a:gd name="connsiteY50" fmla="*/ 2248103 h 2711452"/>
              <a:gd name="connsiteX51" fmla="*/ 1100783 w 4756752"/>
              <a:gd name="connsiteY51" fmla="*/ 2282425 h 2711452"/>
              <a:gd name="connsiteX52" fmla="*/ 1272421 w 4756752"/>
              <a:gd name="connsiteY52" fmla="*/ 2316747 h 2711452"/>
              <a:gd name="connsiteX53" fmla="*/ 1461222 w 4756752"/>
              <a:gd name="connsiteY53" fmla="*/ 2299586 h 2711452"/>
              <a:gd name="connsiteX54" fmla="*/ 1529877 w 4756752"/>
              <a:gd name="connsiteY54" fmla="*/ 2196620 h 2711452"/>
              <a:gd name="connsiteX55" fmla="*/ 1701515 w 4756752"/>
              <a:gd name="connsiteY55" fmla="*/ 2213781 h 2711452"/>
              <a:gd name="connsiteX56" fmla="*/ 1753006 w 4756752"/>
              <a:gd name="connsiteY56" fmla="*/ 2230942 h 2711452"/>
              <a:gd name="connsiteX57" fmla="*/ 1787334 w 4756752"/>
              <a:gd name="connsiteY57" fmla="*/ 2282425 h 2711452"/>
              <a:gd name="connsiteX58" fmla="*/ 1821662 w 4756752"/>
              <a:gd name="connsiteY58" fmla="*/ 2385392 h 2711452"/>
              <a:gd name="connsiteX59" fmla="*/ 1787334 w 4756752"/>
              <a:gd name="connsiteY59" fmla="*/ 2557002 h 2711452"/>
              <a:gd name="connsiteX60" fmla="*/ 1650024 w 4756752"/>
              <a:gd name="connsiteY60" fmla="*/ 2625647 h 2711452"/>
              <a:gd name="connsiteX61" fmla="*/ 1547041 w 4756752"/>
              <a:gd name="connsiteY61" fmla="*/ 2659969 h 2711452"/>
              <a:gd name="connsiteX62" fmla="*/ 1495550 w 4756752"/>
              <a:gd name="connsiteY62" fmla="*/ 2677130 h 2711452"/>
              <a:gd name="connsiteX63" fmla="*/ 1289585 w 4756752"/>
              <a:gd name="connsiteY63" fmla="*/ 2711452 h 2711452"/>
              <a:gd name="connsiteX64" fmla="*/ 1032128 w 4756752"/>
              <a:gd name="connsiteY64" fmla="*/ 2694291 h 2711452"/>
              <a:gd name="connsiteX65" fmla="*/ 929145 w 4756752"/>
              <a:gd name="connsiteY65" fmla="*/ 2659969 h 2711452"/>
              <a:gd name="connsiteX66" fmla="*/ 826163 w 4756752"/>
              <a:gd name="connsiteY66" fmla="*/ 2642808 h 2711452"/>
              <a:gd name="connsiteX67" fmla="*/ 706016 w 4756752"/>
              <a:gd name="connsiteY67" fmla="*/ 2608486 h 2711452"/>
              <a:gd name="connsiteX68" fmla="*/ 654525 w 4756752"/>
              <a:gd name="connsiteY68" fmla="*/ 2574164 h 2711452"/>
              <a:gd name="connsiteX69" fmla="*/ 637361 w 4756752"/>
              <a:gd name="connsiteY69" fmla="*/ 2522680 h 2711452"/>
              <a:gd name="connsiteX70" fmla="*/ 568706 w 4756752"/>
              <a:gd name="connsiteY70" fmla="*/ 2488358 h 2711452"/>
              <a:gd name="connsiteX71" fmla="*/ 534379 w 4756752"/>
              <a:gd name="connsiteY71" fmla="*/ 2436875 h 2711452"/>
              <a:gd name="connsiteX72" fmla="*/ 517215 w 4756752"/>
              <a:gd name="connsiteY72" fmla="*/ 2385392 h 2711452"/>
              <a:gd name="connsiteX73" fmla="*/ 482887 w 4756752"/>
              <a:gd name="connsiteY73" fmla="*/ 2351069 h 2711452"/>
              <a:gd name="connsiteX74" fmla="*/ 448560 w 4756752"/>
              <a:gd name="connsiteY74" fmla="*/ 2299586 h 2711452"/>
              <a:gd name="connsiteX75" fmla="*/ 397068 w 4756752"/>
              <a:gd name="connsiteY75" fmla="*/ 2248103 h 2711452"/>
              <a:gd name="connsiteX76" fmla="*/ 328413 w 4756752"/>
              <a:gd name="connsiteY76" fmla="*/ 2162297 h 2711452"/>
              <a:gd name="connsiteX77" fmla="*/ 276922 w 4756752"/>
              <a:gd name="connsiteY77" fmla="*/ 2059331 h 2711452"/>
              <a:gd name="connsiteX78" fmla="*/ 259758 w 4756752"/>
              <a:gd name="connsiteY78" fmla="*/ 2007848 h 2711452"/>
              <a:gd name="connsiteX79" fmla="*/ 208267 w 4756752"/>
              <a:gd name="connsiteY79" fmla="*/ 1990687 h 2711452"/>
              <a:gd name="connsiteX80" fmla="*/ 156776 w 4756752"/>
              <a:gd name="connsiteY80" fmla="*/ 1904881 h 2711452"/>
              <a:gd name="connsiteX81" fmla="*/ 70957 w 4756752"/>
              <a:gd name="connsiteY81" fmla="*/ 1801915 h 2711452"/>
              <a:gd name="connsiteX82" fmla="*/ 53793 w 4756752"/>
              <a:gd name="connsiteY82" fmla="*/ 1750431 h 2711452"/>
              <a:gd name="connsiteX83" fmla="*/ 70957 w 4756752"/>
              <a:gd name="connsiteY83" fmla="*/ 1630304 h 2711452"/>
              <a:gd name="connsiteX84" fmla="*/ 122448 w 4756752"/>
              <a:gd name="connsiteY84" fmla="*/ 1613143 h 2711452"/>
              <a:gd name="connsiteX85" fmla="*/ 208267 w 4756752"/>
              <a:gd name="connsiteY85" fmla="*/ 1595982 h 2711452"/>
              <a:gd name="connsiteX86" fmla="*/ 122448 w 4756752"/>
              <a:gd name="connsiteY86" fmla="*/ 1441532 h 2711452"/>
              <a:gd name="connsiteX87" fmla="*/ 36629 w 4756752"/>
              <a:gd name="connsiteY87" fmla="*/ 1372887 h 2711452"/>
              <a:gd name="connsiteX88" fmla="*/ 2302 w 4756752"/>
              <a:gd name="connsiteY88" fmla="*/ 1269921 h 2711452"/>
              <a:gd name="connsiteX89" fmla="*/ 70957 w 4756752"/>
              <a:gd name="connsiteY89" fmla="*/ 1201276 h 2711452"/>
              <a:gd name="connsiteX90" fmla="*/ 225431 w 4756752"/>
              <a:gd name="connsiteY90" fmla="*/ 1115471 h 2711452"/>
              <a:gd name="connsiteX91" fmla="*/ 362741 w 4756752"/>
              <a:gd name="connsiteY91" fmla="*/ 1098310 h 2711452"/>
              <a:gd name="connsiteX92" fmla="*/ 397068 w 4756752"/>
              <a:gd name="connsiteY92" fmla="*/ 995343 h 2711452"/>
              <a:gd name="connsiteX93" fmla="*/ 465724 w 4756752"/>
              <a:gd name="connsiteY93" fmla="*/ 686444 h 2711452"/>
              <a:gd name="connsiteX94" fmla="*/ 585870 w 4756752"/>
              <a:gd name="connsiteY94" fmla="*/ 720766 h 2711452"/>
              <a:gd name="connsiteX95" fmla="*/ 688853 w 4756752"/>
              <a:gd name="connsiteY95" fmla="*/ 789410 h 2711452"/>
              <a:gd name="connsiteX96" fmla="*/ 791835 w 4756752"/>
              <a:gd name="connsiteY96" fmla="*/ 823733 h 2711452"/>
              <a:gd name="connsiteX97" fmla="*/ 911982 w 4756752"/>
              <a:gd name="connsiteY97" fmla="*/ 806571 h 2711452"/>
              <a:gd name="connsiteX98" fmla="*/ 929145 w 4756752"/>
              <a:gd name="connsiteY98" fmla="*/ 755088 h 2711452"/>
              <a:gd name="connsiteX99" fmla="*/ 980637 w 4756752"/>
              <a:gd name="connsiteY99" fmla="*/ 720766 h 2711452"/>
              <a:gd name="connsiteX100" fmla="*/ 1066456 w 4756752"/>
              <a:gd name="connsiteY100" fmla="*/ 652122 h 2711452"/>
              <a:gd name="connsiteX101" fmla="*/ 1169438 w 4756752"/>
              <a:gd name="connsiteY101" fmla="*/ 583477 h 2711452"/>
              <a:gd name="connsiteX102" fmla="*/ 1272421 w 4756752"/>
              <a:gd name="connsiteY102" fmla="*/ 514833 h 2711452"/>
              <a:gd name="connsiteX103" fmla="*/ 1323912 w 4756752"/>
              <a:gd name="connsiteY103" fmla="*/ 480511 h 2711452"/>
              <a:gd name="connsiteX104" fmla="*/ 1426895 w 4756752"/>
              <a:gd name="connsiteY104" fmla="*/ 446189 h 2711452"/>
              <a:gd name="connsiteX105" fmla="*/ 1581369 w 4756752"/>
              <a:gd name="connsiteY105" fmla="*/ 377544 h 2711452"/>
              <a:gd name="connsiteX106" fmla="*/ 1632860 w 4756752"/>
              <a:gd name="connsiteY106" fmla="*/ 360383 h 2711452"/>
              <a:gd name="connsiteX107" fmla="*/ 1684351 w 4756752"/>
              <a:gd name="connsiteY107" fmla="*/ 343222 h 2711452"/>
              <a:gd name="connsiteX108" fmla="*/ 2456721 w 4756752"/>
              <a:gd name="connsiteY108" fmla="*/ 308900 h 2711452"/>
              <a:gd name="connsiteX109" fmla="*/ 2508212 w 4756752"/>
              <a:gd name="connsiteY109" fmla="*/ 274578 h 2711452"/>
              <a:gd name="connsiteX110" fmla="*/ 2559704 w 4756752"/>
              <a:gd name="connsiteY110" fmla="*/ 257417 h 2711452"/>
              <a:gd name="connsiteX111" fmla="*/ 2662686 w 4756752"/>
              <a:gd name="connsiteY111" fmla="*/ 188772 h 2711452"/>
              <a:gd name="connsiteX112" fmla="*/ 2697014 w 4756752"/>
              <a:gd name="connsiteY112" fmla="*/ 137289 h 2711452"/>
              <a:gd name="connsiteX113" fmla="*/ 2748505 w 4756752"/>
              <a:gd name="connsiteY113" fmla="*/ 120128 h 2711452"/>
              <a:gd name="connsiteX114" fmla="*/ 2765669 w 4756752"/>
              <a:gd name="connsiteY114" fmla="*/ 68645 h 2711452"/>
              <a:gd name="connsiteX115" fmla="*/ 2851488 w 4756752"/>
              <a:gd name="connsiteY115" fmla="*/ 0 h 2711452"/>
              <a:gd name="connsiteX116" fmla="*/ 2954471 w 4756752"/>
              <a:gd name="connsiteY116" fmla="*/ 17161 h 2711452"/>
              <a:gd name="connsiteX117" fmla="*/ 3023126 w 4756752"/>
              <a:gd name="connsiteY117" fmla="*/ 102967 h 2711452"/>
              <a:gd name="connsiteX118" fmla="*/ 3057453 w 4756752"/>
              <a:gd name="connsiteY118" fmla="*/ 154450 h 2711452"/>
              <a:gd name="connsiteX119" fmla="*/ 3057453 w 4756752"/>
              <a:gd name="connsiteY119" fmla="*/ 326061 h 2711452"/>
              <a:gd name="connsiteX120" fmla="*/ 3229091 w 4756752"/>
              <a:gd name="connsiteY120" fmla="*/ 377544 h 2711452"/>
              <a:gd name="connsiteX121" fmla="*/ 3332074 w 4756752"/>
              <a:gd name="connsiteY121" fmla="*/ 429027 h 2711452"/>
              <a:gd name="connsiteX122" fmla="*/ 3435056 w 4756752"/>
              <a:gd name="connsiteY122" fmla="*/ 463350 h 2711452"/>
              <a:gd name="connsiteX123" fmla="*/ 3538039 w 4756752"/>
              <a:gd name="connsiteY123" fmla="*/ 497672 h 2711452"/>
              <a:gd name="connsiteX124" fmla="*/ 3589530 w 4756752"/>
              <a:gd name="connsiteY124" fmla="*/ 514833 h 2711452"/>
              <a:gd name="connsiteX125" fmla="*/ 3658185 w 4756752"/>
              <a:gd name="connsiteY125" fmla="*/ 531994 h 2711452"/>
              <a:gd name="connsiteX126" fmla="*/ 3744004 w 4756752"/>
              <a:gd name="connsiteY126" fmla="*/ 514833 h 2711452"/>
              <a:gd name="connsiteX127" fmla="*/ 3761168 w 4756752"/>
              <a:gd name="connsiteY127" fmla="*/ 463350 h 2711452"/>
              <a:gd name="connsiteX128" fmla="*/ 3812659 w 4756752"/>
              <a:gd name="connsiteY128" fmla="*/ 446189 h 2711452"/>
              <a:gd name="connsiteX129" fmla="*/ 3846987 w 4756752"/>
              <a:gd name="connsiteY129" fmla="*/ 411866 h 2711452"/>
              <a:gd name="connsiteX130" fmla="*/ 3898478 w 4756752"/>
              <a:gd name="connsiteY130" fmla="*/ 377544 h 2711452"/>
              <a:gd name="connsiteX131" fmla="*/ 3915642 w 4756752"/>
              <a:gd name="connsiteY131" fmla="*/ 326061 h 2711452"/>
              <a:gd name="connsiteX132" fmla="*/ 4121607 w 4756752"/>
              <a:gd name="connsiteY132" fmla="*/ 343222 h 2711452"/>
              <a:gd name="connsiteX133" fmla="*/ 4173098 w 4756752"/>
              <a:gd name="connsiteY133" fmla="*/ 360383 h 2711452"/>
              <a:gd name="connsiteX134" fmla="*/ 4207426 w 4756752"/>
              <a:gd name="connsiteY134" fmla="*/ 463350 h 2711452"/>
              <a:gd name="connsiteX135" fmla="*/ 4293245 w 4756752"/>
              <a:gd name="connsiteY135" fmla="*/ 566316 h 2711452"/>
              <a:gd name="connsiteX136" fmla="*/ 4310409 w 4756752"/>
              <a:gd name="connsiteY136" fmla="*/ 686444 h 2711452"/>
              <a:gd name="connsiteX137" fmla="*/ 4344736 w 4756752"/>
              <a:gd name="connsiteY137" fmla="*/ 737927 h 2711452"/>
              <a:gd name="connsiteX138" fmla="*/ 4464883 w 4756752"/>
              <a:gd name="connsiteY138" fmla="*/ 720766 h 2711452"/>
              <a:gd name="connsiteX139" fmla="*/ 4516374 w 4756752"/>
              <a:gd name="connsiteY139" fmla="*/ 686444 h 2711452"/>
              <a:gd name="connsiteX140" fmla="*/ 4688012 w 4756752"/>
              <a:gd name="connsiteY140" fmla="*/ 686444 h 2711452"/>
              <a:gd name="connsiteX141" fmla="*/ 4739503 w 4756752"/>
              <a:gd name="connsiteY141" fmla="*/ 720766 h 2711452"/>
              <a:gd name="connsiteX142" fmla="*/ 4756667 w 4756752"/>
              <a:gd name="connsiteY142" fmla="*/ 772249 h 2711452"/>
              <a:gd name="connsiteX143" fmla="*/ 4739503 w 4756752"/>
              <a:gd name="connsiteY143" fmla="*/ 1012505 h 2711452"/>
              <a:gd name="connsiteX144" fmla="*/ 4688012 w 4756752"/>
              <a:gd name="connsiteY144" fmla="*/ 1046827 h 2711452"/>
              <a:gd name="connsiteX145" fmla="*/ 4619357 w 4756752"/>
              <a:gd name="connsiteY145" fmla="*/ 1115471 h 2711452"/>
              <a:gd name="connsiteX146" fmla="*/ 4550701 w 4756752"/>
              <a:gd name="connsiteY146" fmla="*/ 1218438 h 2711452"/>
              <a:gd name="connsiteX147" fmla="*/ 4516374 w 4756752"/>
              <a:gd name="connsiteY147" fmla="*/ 1269921 h 2711452"/>
              <a:gd name="connsiteX148" fmla="*/ 4567865 w 4756752"/>
              <a:gd name="connsiteY148" fmla="*/ 1304243 h 2711452"/>
              <a:gd name="connsiteX149" fmla="*/ 4585029 w 4756752"/>
              <a:gd name="connsiteY149" fmla="*/ 1390048 h 2711452"/>
              <a:gd name="connsiteX150" fmla="*/ 4602193 w 4756752"/>
              <a:gd name="connsiteY150" fmla="*/ 1441532 h 2711452"/>
              <a:gd name="connsiteX151" fmla="*/ 4619357 w 4756752"/>
              <a:gd name="connsiteY151" fmla="*/ 1527337 h 2711452"/>
              <a:gd name="connsiteX152" fmla="*/ 4585029 w 4756752"/>
              <a:gd name="connsiteY152" fmla="*/ 1853398 h 2711452"/>
              <a:gd name="connsiteX153" fmla="*/ 4567865 w 4756752"/>
              <a:gd name="connsiteY153" fmla="*/ 1922042 h 2711452"/>
              <a:gd name="connsiteX154" fmla="*/ 4533538 w 4756752"/>
              <a:gd name="connsiteY154" fmla="*/ 1973525 h 2711452"/>
              <a:gd name="connsiteX155" fmla="*/ 4447719 w 4756752"/>
              <a:gd name="connsiteY155" fmla="*/ 2093653 h 2711452"/>
              <a:gd name="connsiteX156" fmla="*/ 4413391 w 4756752"/>
              <a:gd name="connsiteY156" fmla="*/ 2025009 h 2711452"/>
              <a:gd name="connsiteX157" fmla="*/ 4413391 w 4756752"/>
              <a:gd name="connsiteY157" fmla="*/ 2025009 h 2711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4756752" h="2711452">
                <a:moveTo>
                  <a:pt x="4447719" y="2110814"/>
                </a:moveTo>
                <a:lnTo>
                  <a:pt x="4447719" y="2110814"/>
                </a:lnTo>
                <a:cubicBezTo>
                  <a:pt x="4441998" y="2030729"/>
                  <a:pt x="4451246" y="1948136"/>
                  <a:pt x="4430555" y="1870559"/>
                </a:cubicBezTo>
                <a:cubicBezTo>
                  <a:pt x="4425893" y="1853078"/>
                  <a:pt x="4393192" y="1864699"/>
                  <a:pt x="4379064" y="1853398"/>
                </a:cubicBezTo>
                <a:cubicBezTo>
                  <a:pt x="4362957" y="1840514"/>
                  <a:pt x="4356179" y="1819076"/>
                  <a:pt x="4344736" y="1801915"/>
                </a:cubicBezTo>
                <a:cubicBezTo>
                  <a:pt x="4339015" y="1784754"/>
                  <a:pt x="4334699" y="1767058"/>
                  <a:pt x="4327572" y="1750431"/>
                </a:cubicBezTo>
                <a:cubicBezTo>
                  <a:pt x="4317493" y="1726917"/>
                  <a:pt x="4302229" y="1705741"/>
                  <a:pt x="4293245" y="1681787"/>
                </a:cubicBezTo>
                <a:cubicBezTo>
                  <a:pt x="4284962" y="1659703"/>
                  <a:pt x="4282562" y="1635821"/>
                  <a:pt x="4276081" y="1613143"/>
                </a:cubicBezTo>
                <a:cubicBezTo>
                  <a:pt x="4266169" y="1578458"/>
                  <a:pt x="4253245" y="1535246"/>
                  <a:pt x="4224590" y="1510176"/>
                </a:cubicBezTo>
                <a:cubicBezTo>
                  <a:pt x="4193541" y="1483012"/>
                  <a:pt x="4121607" y="1441532"/>
                  <a:pt x="4121607" y="1441532"/>
                </a:cubicBezTo>
                <a:cubicBezTo>
                  <a:pt x="4039266" y="1318035"/>
                  <a:pt x="4155865" y="1470086"/>
                  <a:pt x="3984297" y="1355726"/>
                </a:cubicBezTo>
                <a:lnTo>
                  <a:pt x="3881314" y="1287082"/>
                </a:lnTo>
                <a:cubicBezTo>
                  <a:pt x="3817888" y="1191957"/>
                  <a:pt x="3883275" y="1267197"/>
                  <a:pt x="3795495" y="1218438"/>
                </a:cubicBezTo>
                <a:cubicBezTo>
                  <a:pt x="3759431" y="1198405"/>
                  <a:pt x="3726840" y="1172675"/>
                  <a:pt x="3692513" y="1149793"/>
                </a:cubicBezTo>
                <a:cubicBezTo>
                  <a:pt x="3675349" y="1138352"/>
                  <a:pt x="3660591" y="1121993"/>
                  <a:pt x="3641022" y="1115471"/>
                </a:cubicBezTo>
                <a:lnTo>
                  <a:pt x="3538039" y="1081149"/>
                </a:lnTo>
                <a:cubicBezTo>
                  <a:pt x="3520875" y="1075429"/>
                  <a:pt x="3504289" y="1067536"/>
                  <a:pt x="3486548" y="1063988"/>
                </a:cubicBezTo>
                <a:cubicBezTo>
                  <a:pt x="3365253" y="1039733"/>
                  <a:pt x="3428398" y="1056049"/>
                  <a:pt x="3297746" y="1012505"/>
                </a:cubicBezTo>
                <a:lnTo>
                  <a:pt x="3143272" y="961021"/>
                </a:lnTo>
                <a:lnTo>
                  <a:pt x="3091781" y="943860"/>
                </a:lnTo>
                <a:lnTo>
                  <a:pt x="3040289" y="926699"/>
                </a:lnTo>
                <a:cubicBezTo>
                  <a:pt x="3023125" y="915258"/>
                  <a:pt x="3007648" y="900753"/>
                  <a:pt x="2988798" y="892377"/>
                </a:cubicBezTo>
                <a:cubicBezTo>
                  <a:pt x="2902020" y="853815"/>
                  <a:pt x="2874168" y="857498"/>
                  <a:pt x="2782833" y="840894"/>
                </a:cubicBezTo>
                <a:cubicBezTo>
                  <a:pt x="2518879" y="792910"/>
                  <a:pt x="2897583" y="857158"/>
                  <a:pt x="2594031" y="806571"/>
                </a:cubicBezTo>
                <a:cubicBezTo>
                  <a:pt x="2485327" y="812292"/>
                  <a:pt x="2375999" y="810765"/>
                  <a:pt x="2267920" y="823733"/>
                </a:cubicBezTo>
                <a:cubicBezTo>
                  <a:pt x="2231994" y="828044"/>
                  <a:pt x="2200418" y="850960"/>
                  <a:pt x="2164937" y="858055"/>
                </a:cubicBezTo>
                <a:cubicBezTo>
                  <a:pt x="2043635" y="882311"/>
                  <a:pt x="2106796" y="865992"/>
                  <a:pt x="1976136" y="909538"/>
                </a:cubicBezTo>
                <a:lnTo>
                  <a:pt x="1924644" y="926699"/>
                </a:lnTo>
                <a:cubicBezTo>
                  <a:pt x="1907480" y="932419"/>
                  <a:pt x="1890894" y="940312"/>
                  <a:pt x="1873153" y="943860"/>
                </a:cubicBezTo>
                <a:cubicBezTo>
                  <a:pt x="1844547" y="949580"/>
                  <a:pt x="1815479" y="953346"/>
                  <a:pt x="1787334" y="961021"/>
                </a:cubicBezTo>
                <a:cubicBezTo>
                  <a:pt x="1787281" y="961035"/>
                  <a:pt x="1658632" y="1003915"/>
                  <a:pt x="1632860" y="1012505"/>
                </a:cubicBezTo>
                <a:lnTo>
                  <a:pt x="1581369" y="1029666"/>
                </a:lnTo>
                <a:lnTo>
                  <a:pt x="1529877" y="1046827"/>
                </a:lnTo>
                <a:cubicBezTo>
                  <a:pt x="1495550" y="1069708"/>
                  <a:pt x="1449782" y="1081147"/>
                  <a:pt x="1426895" y="1115471"/>
                </a:cubicBezTo>
                <a:cubicBezTo>
                  <a:pt x="1378373" y="1188241"/>
                  <a:pt x="1411016" y="1157731"/>
                  <a:pt x="1323912" y="1201276"/>
                </a:cubicBezTo>
                <a:cubicBezTo>
                  <a:pt x="1290498" y="1301503"/>
                  <a:pt x="1332891" y="1209460"/>
                  <a:pt x="1255257" y="1287082"/>
                </a:cubicBezTo>
                <a:cubicBezTo>
                  <a:pt x="1177620" y="1364707"/>
                  <a:pt x="1269683" y="1322317"/>
                  <a:pt x="1169438" y="1355726"/>
                </a:cubicBezTo>
                <a:cubicBezTo>
                  <a:pt x="1152274" y="1367167"/>
                  <a:pt x="1134055" y="1377163"/>
                  <a:pt x="1117947" y="1390048"/>
                </a:cubicBezTo>
                <a:cubicBezTo>
                  <a:pt x="1033012" y="1457986"/>
                  <a:pt x="1138512" y="1386649"/>
                  <a:pt x="1049292" y="1475854"/>
                </a:cubicBezTo>
                <a:cubicBezTo>
                  <a:pt x="1034705" y="1490439"/>
                  <a:pt x="1014964" y="1498735"/>
                  <a:pt x="997800" y="1510176"/>
                </a:cubicBezTo>
                <a:cubicBezTo>
                  <a:pt x="992079" y="1527337"/>
                  <a:pt x="989945" y="1546148"/>
                  <a:pt x="980637" y="1561659"/>
                </a:cubicBezTo>
                <a:cubicBezTo>
                  <a:pt x="972311" y="1575534"/>
                  <a:pt x="953546" y="1581510"/>
                  <a:pt x="946309" y="1595982"/>
                </a:cubicBezTo>
                <a:cubicBezTo>
                  <a:pt x="930127" y="1628341"/>
                  <a:pt x="923424" y="1664626"/>
                  <a:pt x="911982" y="1698948"/>
                </a:cubicBezTo>
                <a:lnTo>
                  <a:pt x="877654" y="1801915"/>
                </a:lnTo>
                <a:lnTo>
                  <a:pt x="843327" y="1904881"/>
                </a:lnTo>
                <a:lnTo>
                  <a:pt x="826163" y="1956364"/>
                </a:lnTo>
                <a:cubicBezTo>
                  <a:pt x="806572" y="2093480"/>
                  <a:pt x="808999" y="2116941"/>
                  <a:pt x="808999" y="2025009"/>
                </a:cubicBezTo>
                <a:lnTo>
                  <a:pt x="808999" y="2025009"/>
                </a:lnTo>
                <a:cubicBezTo>
                  <a:pt x="843327" y="2065051"/>
                  <a:pt x="879031" y="2103953"/>
                  <a:pt x="911982" y="2145136"/>
                </a:cubicBezTo>
                <a:cubicBezTo>
                  <a:pt x="924868" y="2161241"/>
                  <a:pt x="931723" y="2182036"/>
                  <a:pt x="946309" y="2196620"/>
                </a:cubicBezTo>
                <a:cubicBezTo>
                  <a:pt x="979581" y="2229888"/>
                  <a:pt x="1007415" y="2234146"/>
                  <a:pt x="1049292" y="2248103"/>
                </a:cubicBezTo>
                <a:cubicBezTo>
                  <a:pt x="1066456" y="2259544"/>
                  <a:pt x="1082333" y="2273201"/>
                  <a:pt x="1100783" y="2282425"/>
                </a:cubicBezTo>
                <a:cubicBezTo>
                  <a:pt x="1148714" y="2306387"/>
                  <a:pt x="1228146" y="2310423"/>
                  <a:pt x="1272421" y="2316747"/>
                </a:cubicBezTo>
                <a:cubicBezTo>
                  <a:pt x="1335355" y="2311027"/>
                  <a:pt x="1403956" y="2326306"/>
                  <a:pt x="1461222" y="2299586"/>
                </a:cubicBezTo>
                <a:cubicBezTo>
                  <a:pt x="1498605" y="2282143"/>
                  <a:pt x="1529877" y="2196620"/>
                  <a:pt x="1529877" y="2196620"/>
                </a:cubicBezTo>
                <a:cubicBezTo>
                  <a:pt x="1587090" y="2202340"/>
                  <a:pt x="1644685" y="2205039"/>
                  <a:pt x="1701515" y="2213781"/>
                </a:cubicBezTo>
                <a:cubicBezTo>
                  <a:pt x="1719397" y="2216532"/>
                  <a:pt x="1738878" y="2219641"/>
                  <a:pt x="1753006" y="2230942"/>
                </a:cubicBezTo>
                <a:cubicBezTo>
                  <a:pt x="1769113" y="2243826"/>
                  <a:pt x="1778956" y="2263577"/>
                  <a:pt x="1787334" y="2282425"/>
                </a:cubicBezTo>
                <a:cubicBezTo>
                  <a:pt x="1802030" y="2315485"/>
                  <a:pt x="1821662" y="2385392"/>
                  <a:pt x="1821662" y="2385392"/>
                </a:cubicBezTo>
                <a:cubicBezTo>
                  <a:pt x="1818685" y="2406224"/>
                  <a:pt x="1809802" y="2519562"/>
                  <a:pt x="1787334" y="2557002"/>
                </a:cubicBezTo>
                <a:cubicBezTo>
                  <a:pt x="1757375" y="2606925"/>
                  <a:pt x="1701369" y="2608535"/>
                  <a:pt x="1650024" y="2625647"/>
                </a:cubicBezTo>
                <a:lnTo>
                  <a:pt x="1547041" y="2659969"/>
                </a:lnTo>
                <a:cubicBezTo>
                  <a:pt x="1529877" y="2665689"/>
                  <a:pt x="1513396" y="2674156"/>
                  <a:pt x="1495550" y="2677130"/>
                </a:cubicBezTo>
                <a:lnTo>
                  <a:pt x="1289585" y="2711452"/>
                </a:lnTo>
                <a:cubicBezTo>
                  <a:pt x="1203766" y="2705732"/>
                  <a:pt x="1117273" y="2706453"/>
                  <a:pt x="1032128" y="2694291"/>
                </a:cubicBezTo>
                <a:cubicBezTo>
                  <a:pt x="996308" y="2689175"/>
                  <a:pt x="964837" y="2665917"/>
                  <a:pt x="929145" y="2659969"/>
                </a:cubicBezTo>
                <a:cubicBezTo>
                  <a:pt x="894818" y="2654249"/>
                  <a:pt x="860288" y="2649632"/>
                  <a:pt x="826163" y="2642808"/>
                </a:cubicBezTo>
                <a:cubicBezTo>
                  <a:pt x="772284" y="2632034"/>
                  <a:pt x="755092" y="2624842"/>
                  <a:pt x="706016" y="2608486"/>
                </a:cubicBezTo>
                <a:cubicBezTo>
                  <a:pt x="688852" y="2597045"/>
                  <a:pt x="667412" y="2590270"/>
                  <a:pt x="654525" y="2574164"/>
                </a:cubicBezTo>
                <a:cubicBezTo>
                  <a:pt x="643223" y="2560039"/>
                  <a:pt x="650153" y="2535471"/>
                  <a:pt x="637361" y="2522680"/>
                </a:cubicBezTo>
                <a:cubicBezTo>
                  <a:pt x="619268" y="2504590"/>
                  <a:pt x="591591" y="2499799"/>
                  <a:pt x="568706" y="2488358"/>
                </a:cubicBezTo>
                <a:cubicBezTo>
                  <a:pt x="557264" y="2471197"/>
                  <a:pt x="543604" y="2455323"/>
                  <a:pt x="534379" y="2436875"/>
                </a:cubicBezTo>
                <a:cubicBezTo>
                  <a:pt x="526288" y="2420696"/>
                  <a:pt x="526523" y="2400903"/>
                  <a:pt x="517215" y="2385392"/>
                </a:cubicBezTo>
                <a:cubicBezTo>
                  <a:pt x="508889" y="2371517"/>
                  <a:pt x="492996" y="2363704"/>
                  <a:pt x="482887" y="2351069"/>
                </a:cubicBezTo>
                <a:cubicBezTo>
                  <a:pt x="470001" y="2334964"/>
                  <a:pt x="461766" y="2315430"/>
                  <a:pt x="448560" y="2299586"/>
                </a:cubicBezTo>
                <a:cubicBezTo>
                  <a:pt x="433020" y="2280941"/>
                  <a:pt x="412608" y="2266748"/>
                  <a:pt x="397068" y="2248103"/>
                </a:cubicBezTo>
                <a:cubicBezTo>
                  <a:pt x="288798" y="2118200"/>
                  <a:pt x="428294" y="2262163"/>
                  <a:pt x="328413" y="2162297"/>
                </a:cubicBezTo>
                <a:cubicBezTo>
                  <a:pt x="285276" y="2032902"/>
                  <a:pt x="343463" y="2192390"/>
                  <a:pt x="276922" y="2059331"/>
                </a:cubicBezTo>
                <a:cubicBezTo>
                  <a:pt x="268831" y="2043152"/>
                  <a:pt x="272550" y="2020638"/>
                  <a:pt x="259758" y="2007848"/>
                </a:cubicBezTo>
                <a:cubicBezTo>
                  <a:pt x="246964" y="1995056"/>
                  <a:pt x="225431" y="1996407"/>
                  <a:pt x="208267" y="1990687"/>
                </a:cubicBezTo>
                <a:cubicBezTo>
                  <a:pt x="141214" y="1923644"/>
                  <a:pt x="201340" y="1993995"/>
                  <a:pt x="156776" y="1904881"/>
                </a:cubicBezTo>
                <a:cubicBezTo>
                  <a:pt x="132881" y="1857098"/>
                  <a:pt x="108913" y="1839865"/>
                  <a:pt x="70957" y="1801915"/>
                </a:cubicBezTo>
                <a:cubicBezTo>
                  <a:pt x="65236" y="1784754"/>
                  <a:pt x="53793" y="1768521"/>
                  <a:pt x="53793" y="1750431"/>
                </a:cubicBezTo>
                <a:cubicBezTo>
                  <a:pt x="53793" y="1709982"/>
                  <a:pt x="52865" y="1666482"/>
                  <a:pt x="70957" y="1630304"/>
                </a:cubicBezTo>
                <a:cubicBezTo>
                  <a:pt x="79049" y="1614123"/>
                  <a:pt x="104896" y="1617530"/>
                  <a:pt x="122448" y="1613143"/>
                </a:cubicBezTo>
                <a:cubicBezTo>
                  <a:pt x="150750" y="1606069"/>
                  <a:pt x="179661" y="1601702"/>
                  <a:pt x="208267" y="1595982"/>
                </a:cubicBezTo>
                <a:cubicBezTo>
                  <a:pt x="190380" y="1542330"/>
                  <a:pt x="173035" y="1475251"/>
                  <a:pt x="122448" y="1441532"/>
                </a:cubicBezTo>
                <a:cubicBezTo>
                  <a:pt x="57493" y="1398235"/>
                  <a:pt x="85544" y="1421795"/>
                  <a:pt x="36629" y="1372887"/>
                </a:cubicBezTo>
                <a:cubicBezTo>
                  <a:pt x="25187" y="1338565"/>
                  <a:pt x="-9140" y="1304243"/>
                  <a:pt x="2302" y="1269921"/>
                </a:cubicBezTo>
                <a:cubicBezTo>
                  <a:pt x="31427" y="1182557"/>
                  <a:pt x="-3937" y="1242878"/>
                  <a:pt x="70957" y="1201276"/>
                </a:cubicBezTo>
                <a:cubicBezTo>
                  <a:pt x="140307" y="1162754"/>
                  <a:pt x="156152" y="1128065"/>
                  <a:pt x="225431" y="1115471"/>
                </a:cubicBezTo>
                <a:cubicBezTo>
                  <a:pt x="270813" y="1107221"/>
                  <a:pt x="316971" y="1104030"/>
                  <a:pt x="362741" y="1098310"/>
                </a:cubicBezTo>
                <a:cubicBezTo>
                  <a:pt x="374183" y="1063988"/>
                  <a:pt x="394943" y="1031460"/>
                  <a:pt x="397068" y="995343"/>
                </a:cubicBezTo>
                <a:cubicBezTo>
                  <a:pt x="415295" y="685544"/>
                  <a:pt x="321815" y="734405"/>
                  <a:pt x="465724" y="686444"/>
                </a:cubicBezTo>
                <a:cubicBezTo>
                  <a:pt x="481884" y="690483"/>
                  <a:pt x="565723" y="709575"/>
                  <a:pt x="585870" y="720766"/>
                </a:cubicBezTo>
                <a:cubicBezTo>
                  <a:pt x="621934" y="740799"/>
                  <a:pt x="649715" y="776366"/>
                  <a:pt x="688853" y="789410"/>
                </a:cubicBezTo>
                <a:lnTo>
                  <a:pt x="791835" y="823733"/>
                </a:lnTo>
                <a:cubicBezTo>
                  <a:pt x="831884" y="818012"/>
                  <a:pt x="875796" y="824661"/>
                  <a:pt x="911982" y="806571"/>
                </a:cubicBezTo>
                <a:cubicBezTo>
                  <a:pt x="928162" y="798482"/>
                  <a:pt x="917843" y="769213"/>
                  <a:pt x="929145" y="755088"/>
                </a:cubicBezTo>
                <a:cubicBezTo>
                  <a:pt x="942032" y="738982"/>
                  <a:pt x="963473" y="732207"/>
                  <a:pt x="980637" y="720766"/>
                </a:cubicBezTo>
                <a:cubicBezTo>
                  <a:pt x="1044063" y="625641"/>
                  <a:pt x="978676" y="700881"/>
                  <a:pt x="1066456" y="652122"/>
                </a:cubicBezTo>
                <a:cubicBezTo>
                  <a:pt x="1102520" y="632089"/>
                  <a:pt x="1135111" y="606358"/>
                  <a:pt x="1169438" y="583477"/>
                </a:cubicBezTo>
                <a:lnTo>
                  <a:pt x="1272421" y="514833"/>
                </a:lnTo>
                <a:cubicBezTo>
                  <a:pt x="1289585" y="503392"/>
                  <a:pt x="1304343" y="487033"/>
                  <a:pt x="1323912" y="480511"/>
                </a:cubicBezTo>
                <a:lnTo>
                  <a:pt x="1426895" y="446189"/>
                </a:lnTo>
                <a:cubicBezTo>
                  <a:pt x="1508494" y="391796"/>
                  <a:pt x="1458816" y="418388"/>
                  <a:pt x="1581369" y="377544"/>
                </a:cubicBezTo>
                <a:lnTo>
                  <a:pt x="1632860" y="360383"/>
                </a:lnTo>
                <a:cubicBezTo>
                  <a:pt x="1650024" y="354663"/>
                  <a:pt x="1666610" y="346770"/>
                  <a:pt x="1684351" y="343222"/>
                </a:cubicBezTo>
                <a:cubicBezTo>
                  <a:pt x="1994648" y="281173"/>
                  <a:pt x="1741006" y="326790"/>
                  <a:pt x="2456721" y="308900"/>
                </a:cubicBezTo>
                <a:cubicBezTo>
                  <a:pt x="2473885" y="297459"/>
                  <a:pt x="2489762" y="283802"/>
                  <a:pt x="2508212" y="274578"/>
                </a:cubicBezTo>
                <a:cubicBezTo>
                  <a:pt x="2524395" y="266488"/>
                  <a:pt x="2543888" y="266202"/>
                  <a:pt x="2559704" y="257417"/>
                </a:cubicBezTo>
                <a:cubicBezTo>
                  <a:pt x="2595768" y="237384"/>
                  <a:pt x="2662686" y="188772"/>
                  <a:pt x="2662686" y="188772"/>
                </a:cubicBezTo>
                <a:cubicBezTo>
                  <a:pt x="2674129" y="171611"/>
                  <a:pt x="2680907" y="150173"/>
                  <a:pt x="2697014" y="137289"/>
                </a:cubicBezTo>
                <a:cubicBezTo>
                  <a:pt x="2711142" y="125988"/>
                  <a:pt x="2735711" y="132920"/>
                  <a:pt x="2748505" y="120128"/>
                </a:cubicBezTo>
                <a:cubicBezTo>
                  <a:pt x="2761297" y="107338"/>
                  <a:pt x="2756361" y="84156"/>
                  <a:pt x="2765669" y="68645"/>
                </a:cubicBezTo>
                <a:cubicBezTo>
                  <a:pt x="2781975" y="41473"/>
                  <a:pt x="2828102" y="15588"/>
                  <a:pt x="2851488" y="0"/>
                </a:cubicBezTo>
                <a:cubicBezTo>
                  <a:pt x="2885816" y="5720"/>
                  <a:pt x="2921455" y="6157"/>
                  <a:pt x="2954471" y="17161"/>
                </a:cubicBezTo>
                <a:cubicBezTo>
                  <a:pt x="3023911" y="40304"/>
                  <a:pt x="2996898" y="50519"/>
                  <a:pt x="3023126" y="102967"/>
                </a:cubicBezTo>
                <a:cubicBezTo>
                  <a:pt x="3032351" y="121415"/>
                  <a:pt x="3046011" y="137289"/>
                  <a:pt x="3057453" y="154450"/>
                </a:cubicBezTo>
                <a:cubicBezTo>
                  <a:pt x="3049825" y="192586"/>
                  <a:pt x="3019311" y="287925"/>
                  <a:pt x="3057453" y="326061"/>
                </a:cubicBezTo>
                <a:cubicBezTo>
                  <a:pt x="3073768" y="342374"/>
                  <a:pt x="3196422" y="368211"/>
                  <a:pt x="3229091" y="377544"/>
                </a:cubicBezTo>
                <a:cubicBezTo>
                  <a:pt x="3360537" y="415094"/>
                  <a:pt x="3196678" y="368860"/>
                  <a:pt x="3332074" y="429027"/>
                </a:cubicBezTo>
                <a:cubicBezTo>
                  <a:pt x="3365140" y="443721"/>
                  <a:pt x="3400729" y="451909"/>
                  <a:pt x="3435056" y="463350"/>
                </a:cubicBezTo>
                <a:lnTo>
                  <a:pt x="3538039" y="497672"/>
                </a:lnTo>
                <a:cubicBezTo>
                  <a:pt x="3555203" y="503392"/>
                  <a:pt x="3571978" y="510446"/>
                  <a:pt x="3589530" y="514833"/>
                </a:cubicBezTo>
                <a:lnTo>
                  <a:pt x="3658185" y="531994"/>
                </a:lnTo>
                <a:cubicBezTo>
                  <a:pt x="3686791" y="526274"/>
                  <a:pt x="3719730" y="531013"/>
                  <a:pt x="3744004" y="514833"/>
                </a:cubicBezTo>
                <a:cubicBezTo>
                  <a:pt x="3759056" y="504800"/>
                  <a:pt x="3748376" y="476140"/>
                  <a:pt x="3761168" y="463350"/>
                </a:cubicBezTo>
                <a:cubicBezTo>
                  <a:pt x="3773962" y="450558"/>
                  <a:pt x="3795495" y="451909"/>
                  <a:pt x="3812659" y="446189"/>
                </a:cubicBezTo>
                <a:cubicBezTo>
                  <a:pt x="3824102" y="434748"/>
                  <a:pt x="3834351" y="421973"/>
                  <a:pt x="3846987" y="411866"/>
                </a:cubicBezTo>
                <a:cubicBezTo>
                  <a:pt x="3863095" y="398981"/>
                  <a:pt x="3885591" y="393650"/>
                  <a:pt x="3898478" y="377544"/>
                </a:cubicBezTo>
                <a:cubicBezTo>
                  <a:pt x="3909780" y="363419"/>
                  <a:pt x="3909921" y="343222"/>
                  <a:pt x="3915642" y="326061"/>
                </a:cubicBezTo>
                <a:cubicBezTo>
                  <a:pt x="3984297" y="331781"/>
                  <a:pt x="4053318" y="334118"/>
                  <a:pt x="4121607" y="343222"/>
                </a:cubicBezTo>
                <a:cubicBezTo>
                  <a:pt x="4139540" y="345613"/>
                  <a:pt x="4162581" y="345662"/>
                  <a:pt x="4173098" y="360383"/>
                </a:cubicBezTo>
                <a:cubicBezTo>
                  <a:pt x="4194129" y="389822"/>
                  <a:pt x="4181841" y="437769"/>
                  <a:pt x="4207426" y="463350"/>
                </a:cubicBezTo>
                <a:cubicBezTo>
                  <a:pt x="4273503" y="529417"/>
                  <a:pt x="4245452" y="494639"/>
                  <a:pt x="4293245" y="566316"/>
                </a:cubicBezTo>
                <a:cubicBezTo>
                  <a:pt x="4298966" y="606359"/>
                  <a:pt x="4298784" y="647701"/>
                  <a:pt x="4310409" y="686444"/>
                </a:cubicBezTo>
                <a:cubicBezTo>
                  <a:pt x="4316337" y="706200"/>
                  <a:pt x="4324601" y="733453"/>
                  <a:pt x="4344736" y="737927"/>
                </a:cubicBezTo>
                <a:cubicBezTo>
                  <a:pt x="4384228" y="746702"/>
                  <a:pt x="4424834" y="726486"/>
                  <a:pt x="4464883" y="720766"/>
                </a:cubicBezTo>
                <a:cubicBezTo>
                  <a:pt x="4482047" y="709325"/>
                  <a:pt x="4497924" y="695668"/>
                  <a:pt x="4516374" y="686444"/>
                </a:cubicBezTo>
                <a:cubicBezTo>
                  <a:pt x="4582945" y="653164"/>
                  <a:pt x="4602056" y="674167"/>
                  <a:pt x="4688012" y="686444"/>
                </a:cubicBezTo>
                <a:cubicBezTo>
                  <a:pt x="4705176" y="697885"/>
                  <a:pt x="4726616" y="704660"/>
                  <a:pt x="4739503" y="720766"/>
                </a:cubicBezTo>
                <a:cubicBezTo>
                  <a:pt x="4750805" y="734891"/>
                  <a:pt x="4756667" y="754159"/>
                  <a:pt x="4756667" y="772249"/>
                </a:cubicBezTo>
                <a:cubicBezTo>
                  <a:pt x="4756667" y="852538"/>
                  <a:pt x="4758979" y="934614"/>
                  <a:pt x="4739503" y="1012505"/>
                </a:cubicBezTo>
                <a:cubicBezTo>
                  <a:pt x="4734499" y="1032516"/>
                  <a:pt x="4705176" y="1035386"/>
                  <a:pt x="4688012" y="1046827"/>
                </a:cubicBezTo>
                <a:cubicBezTo>
                  <a:pt x="4642244" y="1184107"/>
                  <a:pt x="4710894" y="1023948"/>
                  <a:pt x="4619357" y="1115471"/>
                </a:cubicBezTo>
                <a:cubicBezTo>
                  <a:pt x="4590185" y="1144639"/>
                  <a:pt x="4573586" y="1184116"/>
                  <a:pt x="4550701" y="1218438"/>
                </a:cubicBezTo>
                <a:lnTo>
                  <a:pt x="4516374" y="1269921"/>
                </a:lnTo>
                <a:cubicBezTo>
                  <a:pt x="4533538" y="1281362"/>
                  <a:pt x="4557630" y="1286334"/>
                  <a:pt x="4567865" y="1304243"/>
                </a:cubicBezTo>
                <a:cubicBezTo>
                  <a:pt x="4582338" y="1329567"/>
                  <a:pt x="4577954" y="1361751"/>
                  <a:pt x="4585029" y="1390048"/>
                </a:cubicBezTo>
                <a:cubicBezTo>
                  <a:pt x="4589417" y="1407598"/>
                  <a:pt x="4597805" y="1423982"/>
                  <a:pt x="4602193" y="1441532"/>
                </a:cubicBezTo>
                <a:cubicBezTo>
                  <a:pt x="4609268" y="1469829"/>
                  <a:pt x="4613636" y="1498735"/>
                  <a:pt x="4619357" y="1527337"/>
                </a:cubicBezTo>
                <a:cubicBezTo>
                  <a:pt x="4591703" y="1969733"/>
                  <a:pt x="4633044" y="1685375"/>
                  <a:pt x="4585029" y="1853398"/>
                </a:cubicBezTo>
                <a:cubicBezTo>
                  <a:pt x="4578548" y="1876076"/>
                  <a:pt x="4577157" y="1900364"/>
                  <a:pt x="4567865" y="1922042"/>
                </a:cubicBezTo>
                <a:cubicBezTo>
                  <a:pt x="4559739" y="1941000"/>
                  <a:pt x="4541916" y="1954677"/>
                  <a:pt x="4533538" y="1973525"/>
                </a:cubicBezTo>
                <a:cubicBezTo>
                  <a:pt x="4477817" y="2098878"/>
                  <a:pt x="4541370" y="2062441"/>
                  <a:pt x="4447719" y="2093653"/>
                </a:cubicBezTo>
                <a:cubicBezTo>
                  <a:pt x="4410218" y="2037411"/>
                  <a:pt x="4413391" y="2062796"/>
                  <a:pt x="4413391" y="2025009"/>
                </a:cubicBezTo>
                <a:lnTo>
                  <a:pt x="4413391" y="2025009"/>
                </a:lnTo>
              </a:path>
            </a:pathLst>
          </a:custGeom>
          <a:solidFill>
            <a:srgbClr val="FF6600">
              <a:alpha val="4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1166028" y="583273"/>
            <a:ext cx="1219736" cy="1304447"/>
          </a:xfrm>
          <a:custGeom>
            <a:avLst/>
            <a:gdLst>
              <a:gd name="connsiteX0" fmla="*/ 52600 w 1219736"/>
              <a:gd name="connsiteY0" fmla="*/ 600842 h 1304447"/>
              <a:gd name="connsiteX1" fmla="*/ 52600 w 1219736"/>
              <a:gd name="connsiteY1" fmla="*/ 600842 h 1304447"/>
              <a:gd name="connsiteX2" fmla="*/ 35436 w 1219736"/>
              <a:gd name="connsiteY2" fmla="*/ 755292 h 1304447"/>
              <a:gd name="connsiteX3" fmla="*/ 18272 w 1219736"/>
              <a:gd name="connsiteY3" fmla="*/ 806775 h 1304447"/>
              <a:gd name="connsiteX4" fmla="*/ 69764 w 1219736"/>
              <a:gd name="connsiteY4" fmla="*/ 841097 h 1304447"/>
              <a:gd name="connsiteX5" fmla="*/ 104091 w 1219736"/>
              <a:gd name="connsiteY5" fmla="*/ 892581 h 1304447"/>
              <a:gd name="connsiteX6" fmla="*/ 121255 w 1219736"/>
              <a:gd name="connsiteY6" fmla="*/ 944064 h 1304447"/>
              <a:gd name="connsiteX7" fmla="*/ 172746 w 1219736"/>
              <a:gd name="connsiteY7" fmla="*/ 961225 h 1304447"/>
              <a:gd name="connsiteX8" fmla="*/ 207074 w 1219736"/>
              <a:gd name="connsiteY8" fmla="*/ 1012708 h 1304447"/>
              <a:gd name="connsiteX9" fmla="*/ 258565 w 1219736"/>
              <a:gd name="connsiteY9" fmla="*/ 1029869 h 1304447"/>
              <a:gd name="connsiteX10" fmla="*/ 275729 w 1219736"/>
              <a:gd name="connsiteY10" fmla="*/ 1081353 h 1304447"/>
              <a:gd name="connsiteX11" fmla="*/ 310056 w 1219736"/>
              <a:gd name="connsiteY11" fmla="*/ 1132836 h 1304447"/>
              <a:gd name="connsiteX12" fmla="*/ 378712 w 1219736"/>
              <a:gd name="connsiteY12" fmla="*/ 1270125 h 1304447"/>
              <a:gd name="connsiteX13" fmla="*/ 498858 w 1219736"/>
              <a:gd name="connsiteY13" fmla="*/ 1304447 h 1304447"/>
              <a:gd name="connsiteX14" fmla="*/ 653332 w 1219736"/>
              <a:gd name="connsiteY14" fmla="*/ 1287286 h 1304447"/>
              <a:gd name="connsiteX15" fmla="*/ 756315 w 1219736"/>
              <a:gd name="connsiteY15" fmla="*/ 1252963 h 1304447"/>
              <a:gd name="connsiteX16" fmla="*/ 927952 w 1219736"/>
              <a:gd name="connsiteY16" fmla="*/ 1218641 h 1304447"/>
              <a:gd name="connsiteX17" fmla="*/ 1030935 w 1219736"/>
              <a:gd name="connsiteY17" fmla="*/ 1149997 h 1304447"/>
              <a:gd name="connsiteX18" fmla="*/ 1116754 w 1219736"/>
              <a:gd name="connsiteY18" fmla="*/ 1081353 h 1304447"/>
              <a:gd name="connsiteX19" fmla="*/ 1151081 w 1219736"/>
              <a:gd name="connsiteY19" fmla="*/ 1029869 h 1304447"/>
              <a:gd name="connsiteX20" fmla="*/ 1219736 w 1219736"/>
              <a:gd name="connsiteY20" fmla="*/ 961225 h 1304447"/>
              <a:gd name="connsiteX21" fmla="*/ 1202573 w 1219736"/>
              <a:gd name="connsiteY21" fmla="*/ 892581 h 1304447"/>
              <a:gd name="connsiteX22" fmla="*/ 1116754 w 1219736"/>
              <a:gd name="connsiteY22" fmla="*/ 738131 h 1304447"/>
              <a:gd name="connsiteX23" fmla="*/ 1082426 w 1219736"/>
              <a:gd name="connsiteY23" fmla="*/ 583681 h 1304447"/>
              <a:gd name="connsiteX24" fmla="*/ 1030935 w 1219736"/>
              <a:gd name="connsiteY24" fmla="*/ 532198 h 1304447"/>
              <a:gd name="connsiteX25" fmla="*/ 996607 w 1219736"/>
              <a:gd name="connsiteY25" fmla="*/ 480714 h 1304447"/>
              <a:gd name="connsiteX26" fmla="*/ 996607 w 1219736"/>
              <a:gd name="connsiteY26" fmla="*/ 240459 h 1304447"/>
              <a:gd name="connsiteX27" fmla="*/ 979444 w 1219736"/>
              <a:gd name="connsiteY27" fmla="*/ 103171 h 1304447"/>
              <a:gd name="connsiteX28" fmla="*/ 945116 w 1219736"/>
              <a:gd name="connsiteY28" fmla="*/ 68848 h 1304447"/>
              <a:gd name="connsiteX29" fmla="*/ 962280 w 1219736"/>
              <a:gd name="connsiteY29" fmla="*/ 17365 h 1304447"/>
              <a:gd name="connsiteX30" fmla="*/ 824970 w 1219736"/>
              <a:gd name="connsiteY30" fmla="*/ 17365 h 1304447"/>
              <a:gd name="connsiteX31" fmla="*/ 756315 w 1219736"/>
              <a:gd name="connsiteY31" fmla="*/ 120332 h 1304447"/>
              <a:gd name="connsiteX32" fmla="*/ 653332 w 1219736"/>
              <a:gd name="connsiteY32" fmla="*/ 154654 h 1304447"/>
              <a:gd name="connsiteX33" fmla="*/ 516022 w 1219736"/>
              <a:gd name="connsiteY33" fmla="*/ 188976 h 1304447"/>
              <a:gd name="connsiteX34" fmla="*/ 498858 w 1219736"/>
              <a:gd name="connsiteY34" fmla="*/ 240459 h 1304447"/>
              <a:gd name="connsiteX35" fmla="*/ 464530 w 1219736"/>
              <a:gd name="connsiteY35" fmla="*/ 291943 h 1304447"/>
              <a:gd name="connsiteX36" fmla="*/ 361548 w 1219736"/>
              <a:gd name="connsiteY36" fmla="*/ 343426 h 1304447"/>
              <a:gd name="connsiteX37" fmla="*/ 241401 w 1219736"/>
              <a:gd name="connsiteY37" fmla="*/ 480714 h 1304447"/>
              <a:gd name="connsiteX38" fmla="*/ 224238 w 1219736"/>
              <a:gd name="connsiteY38" fmla="*/ 532198 h 1304447"/>
              <a:gd name="connsiteX39" fmla="*/ 121255 w 1219736"/>
              <a:gd name="connsiteY39" fmla="*/ 566520 h 1304447"/>
              <a:gd name="connsiteX40" fmla="*/ 69764 w 1219736"/>
              <a:gd name="connsiteY40" fmla="*/ 600842 h 1304447"/>
              <a:gd name="connsiteX41" fmla="*/ 18272 w 1219736"/>
              <a:gd name="connsiteY41" fmla="*/ 755292 h 1304447"/>
              <a:gd name="connsiteX42" fmla="*/ 69764 w 1219736"/>
              <a:gd name="connsiteY42" fmla="*/ 823936 h 1304447"/>
              <a:gd name="connsiteX43" fmla="*/ 69764 w 1219736"/>
              <a:gd name="connsiteY43" fmla="*/ 823936 h 1304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736" h="1304447">
                <a:moveTo>
                  <a:pt x="52600" y="600842"/>
                </a:moveTo>
                <a:lnTo>
                  <a:pt x="52600" y="600842"/>
                </a:lnTo>
                <a:cubicBezTo>
                  <a:pt x="46879" y="652325"/>
                  <a:pt x="43953" y="704197"/>
                  <a:pt x="35436" y="755292"/>
                </a:cubicBezTo>
                <a:cubicBezTo>
                  <a:pt x="32462" y="773135"/>
                  <a:pt x="11553" y="789980"/>
                  <a:pt x="18272" y="806775"/>
                </a:cubicBezTo>
                <a:cubicBezTo>
                  <a:pt x="25934" y="825927"/>
                  <a:pt x="52600" y="829656"/>
                  <a:pt x="69764" y="841097"/>
                </a:cubicBezTo>
                <a:cubicBezTo>
                  <a:pt x="81206" y="858258"/>
                  <a:pt x="94866" y="874133"/>
                  <a:pt x="104091" y="892581"/>
                </a:cubicBezTo>
                <a:cubicBezTo>
                  <a:pt x="112182" y="908760"/>
                  <a:pt x="108463" y="931274"/>
                  <a:pt x="121255" y="944064"/>
                </a:cubicBezTo>
                <a:cubicBezTo>
                  <a:pt x="134049" y="956856"/>
                  <a:pt x="155582" y="955505"/>
                  <a:pt x="172746" y="961225"/>
                </a:cubicBezTo>
                <a:cubicBezTo>
                  <a:pt x="184189" y="978386"/>
                  <a:pt x="190967" y="999824"/>
                  <a:pt x="207074" y="1012708"/>
                </a:cubicBezTo>
                <a:cubicBezTo>
                  <a:pt x="221202" y="1024009"/>
                  <a:pt x="245771" y="1017077"/>
                  <a:pt x="258565" y="1029869"/>
                </a:cubicBezTo>
                <a:cubicBezTo>
                  <a:pt x="271357" y="1042660"/>
                  <a:pt x="267638" y="1065173"/>
                  <a:pt x="275729" y="1081353"/>
                </a:cubicBezTo>
                <a:cubicBezTo>
                  <a:pt x="284954" y="1099801"/>
                  <a:pt x="301678" y="1113988"/>
                  <a:pt x="310056" y="1132836"/>
                </a:cubicBezTo>
                <a:cubicBezTo>
                  <a:pt x="334956" y="1188851"/>
                  <a:pt x="325305" y="1238086"/>
                  <a:pt x="378712" y="1270125"/>
                </a:cubicBezTo>
                <a:cubicBezTo>
                  <a:pt x="396300" y="1280676"/>
                  <a:pt x="486035" y="1301242"/>
                  <a:pt x="498858" y="1304447"/>
                </a:cubicBezTo>
                <a:cubicBezTo>
                  <a:pt x="550349" y="1298727"/>
                  <a:pt x="602530" y="1297445"/>
                  <a:pt x="653332" y="1287286"/>
                </a:cubicBezTo>
                <a:cubicBezTo>
                  <a:pt x="688814" y="1280191"/>
                  <a:pt x="720623" y="1258911"/>
                  <a:pt x="756315" y="1252963"/>
                </a:cubicBezTo>
                <a:cubicBezTo>
                  <a:pt x="882565" y="1231925"/>
                  <a:pt x="825535" y="1244241"/>
                  <a:pt x="927952" y="1218641"/>
                </a:cubicBezTo>
                <a:cubicBezTo>
                  <a:pt x="962280" y="1195760"/>
                  <a:pt x="1008049" y="1184321"/>
                  <a:pt x="1030935" y="1149997"/>
                </a:cubicBezTo>
                <a:cubicBezTo>
                  <a:pt x="1075299" y="1083461"/>
                  <a:pt x="1045694" y="1105035"/>
                  <a:pt x="1116754" y="1081353"/>
                </a:cubicBezTo>
                <a:cubicBezTo>
                  <a:pt x="1128196" y="1064192"/>
                  <a:pt x="1134974" y="1042753"/>
                  <a:pt x="1151081" y="1029869"/>
                </a:cubicBezTo>
                <a:cubicBezTo>
                  <a:pt x="1234297" y="963306"/>
                  <a:pt x="1182291" y="1073548"/>
                  <a:pt x="1219736" y="961225"/>
                </a:cubicBezTo>
                <a:cubicBezTo>
                  <a:pt x="1214015" y="938344"/>
                  <a:pt x="1213122" y="913676"/>
                  <a:pt x="1202573" y="892581"/>
                </a:cubicBezTo>
                <a:cubicBezTo>
                  <a:pt x="1084533" y="656536"/>
                  <a:pt x="1164220" y="880505"/>
                  <a:pt x="1116754" y="738131"/>
                </a:cubicBezTo>
                <a:cubicBezTo>
                  <a:pt x="1114677" y="725669"/>
                  <a:pt x="1101206" y="611846"/>
                  <a:pt x="1082426" y="583681"/>
                </a:cubicBezTo>
                <a:cubicBezTo>
                  <a:pt x="1068961" y="563487"/>
                  <a:pt x="1046474" y="550842"/>
                  <a:pt x="1030935" y="532198"/>
                </a:cubicBezTo>
                <a:cubicBezTo>
                  <a:pt x="1017729" y="516353"/>
                  <a:pt x="1008050" y="497875"/>
                  <a:pt x="996607" y="480714"/>
                </a:cubicBezTo>
                <a:cubicBezTo>
                  <a:pt x="954079" y="353144"/>
                  <a:pt x="996607" y="503642"/>
                  <a:pt x="996607" y="240459"/>
                </a:cubicBezTo>
                <a:cubicBezTo>
                  <a:pt x="996607" y="194340"/>
                  <a:pt x="992698" y="147344"/>
                  <a:pt x="979444" y="103171"/>
                </a:cubicBezTo>
                <a:cubicBezTo>
                  <a:pt x="974794" y="87672"/>
                  <a:pt x="956559" y="80289"/>
                  <a:pt x="945116" y="68848"/>
                </a:cubicBezTo>
                <a:cubicBezTo>
                  <a:pt x="950837" y="51687"/>
                  <a:pt x="970371" y="33544"/>
                  <a:pt x="962280" y="17365"/>
                </a:cubicBezTo>
                <a:cubicBezTo>
                  <a:pt x="943088" y="-21013"/>
                  <a:pt x="831821" y="15995"/>
                  <a:pt x="824970" y="17365"/>
                </a:cubicBezTo>
                <a:cubicBezTo>
                  <a:pt x="802085" y="51687"/>
                  <a:pt x="795451" y="107289"/>
                  <a:pt x="756315" y="120332"/>
                </a:cubicBezTo>
                <a:cubicBezTo>
                  <a:pt x="721987" y="131773"/>
                  <a:pt x="688813" y="147559"/>
                  <a:pt x="653332" y="154654"/>
                </a:cubicBezTo>
                <a:cubicBezTo>
                  <a:pt x="549772" y="175363"/>
                  <a:pt x="595189" y="162591"/>
                  <a:pt x="516022" y="188976"/>
                </a:cubicBezTo>
                <a:cubicBezTo>
                  <a:pt x="510301" y="206137"/>
                  <a:pt x="506949" y="224280"/>
                  <a:pt x="498858" y="240459"/>
                </a:cubicBezTo>
                <a:cubicBezTo>
                  <a:pt x="489632" y="258907"/>
                  <a:pt x="479116" y="277359"/>
                  <a:pt x="464530" y="291943"/>
                </a:cubicBezTo>
                <a:cubicBezTo>
                  <a:pt x="431258" y="325210"/>
                  <a:pt x="403425" y="329469"/>
                  <a:pt x="361548" y="343426"/>
                </a:cubicBezTo>
                <a:cubicBezTo>
                  <a:pt x="281450" y="463554"/>
                  <a:pt x="327219" y="423512"/>
                  <a:pt x="241401" y="480714"/>
                </a:cubicBezTo>
                <a:cubicBezTo>
                  <a:pt x="235680" y="497875"/>
                  <a:pt x="238959" y="521685"/>
                  <a:pt x="224238" y="532198"/>
                </a:cubicBezTo>
                <a:cubicBezTo>
                  <a:pt x="194792" y="553227"/>
                  <a:pt x="151363" y="546451"/>
                  <a:pt x="121255" y="566520"/>
                </a:cubicBezTo>
                <a:lnTo>
                  <a:pt x="69764" y="600842"/>
                </a:lnTo>
                <a:cubicBezTo>
                  <a:pt x="-15814" y="729190"/>
                  <a:pt x="-8917" y="660144"/>
                  <a:pt x="18272" y="755292"/>
                </a:cubicBezTo>
                <a:cubicBezTo>
                  <a:pt x="41060" y="835037"/>
                  <a:pt x="10469" y="823936"/>
                  <a:pt x="69764" y="823936"/>
                </a:cubicBezTo>
                <a:lnTo>
                  <a:pt x="69764" y="823936"/>
                </a:lnTo>
              </a:path>
            </a:pathLst>
          </a:custGeom>
          <a:solidFill>
            <a:schemeClr val="tx2">
              <a:lumMod val="60000"/>
              <a:lumOff val="40000"/>
              <a:alpha val="49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214127" y="0"/>
            <a:ext cx="4256615" cy="1947795"/>
          </a:xfrm>
          <a:custGeom>
            <a:avLst/>
            <a:gdLst>
              <a:gd name="connsiteX0" fmla="*/ 3467082 w 4256615"/>
              <a:gd name="connsiteY0" fmla="*/ 840893 h 1947795"/>
              <a:gd name="connsiteX1" fmla="*/ 3467082 w 4256615"/>
              <a:gd name="connsiteY1" fmla="*/ 840893 h 1947795"/>
              <a:gd name="connsiteX2" fmla="*/ 3570064 w 4256615"/>
              <a:gd name="connsiteY2" fmla="*/ 961021 h 1947795"/>
              <a:gd name="connsiteX3" fmla="*/ 3501409 w 4256615"/>
              <a:gd name="connsiteY3" fmla="*/ 1063987 h 1947795"/>
              <a:gd name="connsiteX4" fmla="*/ 3364099 w 4256615"/>
              <a:gd name="connsiteY4" fmla="*/ 1081149 h 1947795"/>
              <a:gd name="connsiteX5" fmla="*/ 3243953 w 4256615"/>
              <a:gd name="connsiteY5" fmla="*/ 1098310 h 1947795"/>
              <a:gd name="connsiteX6" fmla="*/ 3226789 w 4256615"/>
              <a:gd name="connsiteY6" fmla="*/ 1149793 h 1947795"/>
              <a:gd name="connsiteX7" fmla="*/ 3123806 w 4256615"/>
              <a:gd name="connsiteY7" fmla="*/ 1201276 h 1947795"/>
              <a:gd name="connsiteX8" fmla="*/ 3055151 w 4256615"/>
              <a:gd name="connsiteY8" fmla="*/ 1287082 h 1947795"/>
              <a:gd name="connsiteX9" fmla="*/ 2952169 w 4256615"/>
              <a:gd name="connsiteY9" fmla="*/ 1355726 h 1947795"/>
              <a:gd name="connsiteX10" fmla="*/ 2917841 w 4256615"/>
              <a:gd name="connsiteY10" fmla="*/ 1304243 h 1947795"/>
              <a:gd name="connsiteX11" fmla="*/ 2986496 w 4256615"/>
              <a:gd name="connsiteY11" fmla="*/ 1149793 h 1947795"/>
              <a:gd name="connsiteX12" fmla="*/ 3055151 w 4256615"/>
              <a:gd name="connsiteY12" fmla="*/ 1132632 h 1947795"/>
              <a:gd name="connsiteX13" fmla="*/ 3175298 w 4256615"/>
              <a:gd name="connsiteY13" fmla="*/ 1063987 h 1947795"/>
              <a:gd name="connsiteX14" fmla="*/ 3209625 w 4256615"/>
              <a:gd name="connsiteY14" fmla="*/ 1012504 h 1947795"/>
              <a:gd name="connsiteX15" fmla="*/ 3226789 w 4256615"/>
              <a:gd name="connsiteY15" fmla="*/ 961021 h 1947795"/>
              <a:gd name="connsiteX16" fmla="*/ 3278280 w 4256615"/>
              <a:gd name="connsiteY16" fmla="*/ 943860 h 1947795"/>
              <a:gd name="connsiteX17" fmla="*/ 3295444 w 4256615"/>
              <a:gd name="connsiteY17" fmla="*/ 892377 h 1947795"/>
              <a:gd name="connsiteX18" fmla="*/ 3261117 w 4256615"/>
              <a:gd name="connsiteY18" fmla="*/ 531994 h 1947795"/>
              <a:gd name="connsiteX19" fmla="*/ 3209625 w 4256615"/>
              <a:gd name="connsiteY19" fmla="*/ 326061 h 1947795"/>
              <a:gd name="connsiteX20" fmla="*/ 3158134 w 4256615"/>
              <a:gd name="connsiteY20" fmla="*/ 291739 h 1947795"/>
              <a:gd name="connsiteX21" fmla="*/ 3072315 w 4256615"/>
              <a:gd name="connsiteY21" fmla="*/ 205933 h 1947795"/>
              <a:gd name="connsiteX22" fmla="*/ 3037988 w 4256615"/>
              <a:gd name="connsiteY22" fmla="*/ 308900 h 1947795"/>
              <a:gd name="connsiteX23" fmla="*/ 3020824 w 4256615"/>
              <a:gd name="connsiteY23" fmla="*/ 360383 h 1947795"/>
              <a:gd name="connsiteX24" fmla="*/ 3003660 w 4256615"/>
              <a:gd name="connsiteY24" fmla="*/ 411866 h 1947795"/>
              <a:gd name="connsiteX25" fmla="*/ 2969332 w 4256615"/>
              <a:gd name="connsiteY25" fmla="*/ 463349 h 1947795"/>
              <a:gd name="connsiteX26" fmla="*/ 2952169 w 4256615"/>
              <a:gd name="connsiteY26" fmla="*/ 514833 h 1947795"/>
              <a:gd name="connsiteX27" fmla="*/ 2883514 w 4256615"/>
              <a:gd name="connsiteY27" fmla="*/ 480510 h 1947795"/>
              <a:gd name="connsiteX28" fmla="*/ 2866350 w 4256615"/>
              <a:gd name="connsiteY28" fmla="*/ 377544 h 1947795"/>
              <a:gd name="connsiteX29" fmla="*/ 2797695 w 4256615"/>
              <a:gd name="connsiteY29" fmla="*/ 274577 h 1947795"/>
              <a:gd name="connsiteX30" fmla="*/ 2780531 w 4256615"/>
              <a:gd name="connsiteY30" fmla="*/ 223094 h 1947795"/>
              <a:gd name="connsiteX31" fmla="*/ 2797695 w 4256615"/>
              <a:gd name="connsiteY31" fmla="*/ 154450 h 1947795"/>
              <a:gd name="connsiteX32" fmla="*/ 2900677 w 4256615"/>
              <a:gd name="connsiteY32" fmla="*/ 188772 h 1947795"/>
              <a:gd name="connsiteX33" fmla="*/ 2883514 w 4256615"/>
              <a:gd name="connsiteY33" fmla="*/ 102967 h 1947795"/>
              <a:gd name="connsiteX34" fmla="*/ 2849186 w 4256615"/>
              <a:gd name="connsiteY34" fmla="*/ 68644 h 1947795"/>
              <a:gd name="connsiteX35" fmla="*/ 2746203 w 4256615"/>
              <a:gd name="connsiteY35" fmla="*/ 17161 h 1947795"/>
              <a:gd name="connsiteX36" fmla="*/ 2471583 w 4256615"/>
              <a:gd name="connsiteY36" fmla="*/ 34322 h 1947795"/>
              <a:gd name="connsiteX37" fmla="*/ 2420092 w 4256615"/>
              <a:gd name="connsiteY37" fmla="*/ 51483 h 1947795"/>
              <a:gd name="connsiteX38" fmla="*/ 2368600 w 4256615"/>
              <a:gd name="connsiteY38" fmla="*/ 102967 h 1947795"/>
              <a:gd name="connsiteX39" fmla="*/ 1922342 w 4256615"/>
              <a:gd name="connsiteY39" fmla="*/ 120128 h 1947795"/>
              <a:gd name="connsiteX40" fmla="*/ 1870851 w 4256615"/>
              <a:gd name="connsiteY40" fmla="*/ 154450 h 1947795"/>
              <a:gd name="connsiteX41" fmla="*/ 1819360 w 4256615"/>
              <a:gd name="connsiteY41" fmla="*/ 0 h 1947795"/>
              <a:gd name="connsiteX42" fmla="*/ 1733541 w 4256615"/>
              <a:gd name="connsiteY42" fmla="*/ 17161 h 1947795"/>
              <a:gd name="connsiteX43" fmla="*/ 1682049 w 4256615"/>
              <a:gd name="connsiteY43" fmla="*/ 34322 h 1947795"/>
              <a:gd name="connsiteX44" fmla="*/ 1579067 w 4256615"/>
              <a:gd name="connsiteY44" fmla="*/ 51483 h 1947795"/>
              <a:gd name="connsiteX45" fmla="*/ 1527575 w 4256615"/>
              <a:gd name="connsiteY45" fmla="*/ 85805 h 1947795"/>
              <a:gd name="connsiteX46" fmla="*/ 1493248 w 4256615"/>
              <a:gd name="connsiteY46" fmla="*/ 137289 h 1947795"/>
              <a:gd name="connsiteX47" fmla="*/ 1390265 w 4256615"/>
              <a:gd name="connsiteY47" fmla="*/ 171611 h 1947795"/>
              <a:gd name="connsiteX48" fmla="*/ 1338774 w 4256615"/>
              <a:gd name="connsiteY48" fmla="*/ 188772 h 1947795"/>
              <a:gd name="connsiteX49" fmla="*/ 1287283 w 4256615"/>
              <a:gd name="connsiteY49" fmla="*/ 205933 h 1947795"/>
              <a:gd name="connsiteX50" fmla="*/ 1252955 w 4256615"/>
              <a:gd name="connsiteY50" fmla="*/ 257416 h 1947795"/>
              <a:gd name="connsiteX51" fmla="*/ 1149972 w 4256615"/>
              <a:gd name="connsiteY51" fmla="*/ 326061 h 1947795"/>
              <a:gd name="connsiteX52" fmla="*/ 1115645 w 4256615"/>
              <a:gd name="connsiteY52" fmla="*/ 377544 h 1947795"/>
              <a:gd name="connsiteX53" fmla="*/ 1029826 w 4256615"/>
              <a:gd name="connsiteY53" fmla="*/ 480510 h 1947795"/>
              <a:gd name="connsiteX54" fmla="*/ 1029826 w 4256615"/>
              <a:gd name="connsiteY54" fmla="*/ 669282 h 1947795"/>
              <a:gd name="connsiteX55" fmla="*/ 978335 w 4256615"/>
              <a:gd name="connsiteY55" fmla="*/ 652121 h 1947795"/>
              <a:gd name="connsiteX56" fmla="*/ 944007 w 4256615"/>
              <a:gd name="connsiteY56" fmla="*/ 600638 h 1947795"/>
              <a:gd name="connsiteX57" fmla="*/ 823861 w 4256615"/>
              <a:gd name="connsiteY57" fmla="*/ 549155 h 1947795"/>
              <a:gd name="connsiteX58" fmla="*/ 703714 w 4256615"/>
              <a:gd name="connsiteY58" fmla="*/ 531994 h 1947795"/>
              <a:gd name="connsiteX59" fmla="*/ 549240 w 4256615"/>
              <a:gd name="connsiteY59" fmla="*/ 446188 h 1947795"/>
              <a:gd name="connsiteX60" fmla="*/ 360439 w 4256615"/>
              <a:gd name="connsiteY60" fmla="*/ 480510 h 1947795"/>
              <a:gd name="connsiteX61" fmla="*/ 308948 w 4256615"/>
              <a:gd name="connsiteY61" fmla="*/ 514833 h 1947795"/>
              <a:gd name="connsiteX62" fmla="*/ 205965 w 4256615"/>
              <a:gd name="connsiteY62" fmla="*/ 549155 h 1947795"/>
              <a:gd name="connsiteX63" fmla="*/ 154474 w 4256615"/>
              <a:gd name="connsiteY63" fmla="*/ 566316 h 1947795"/>
              <a:gd name="connsiteX64" fmla="*/ 120146 w 4256615"/>
              <a:gd name="connsiteY64" fmla="*/ 617799 h 1947795"/>
              <a:gd name="connsiteX65" fmla="*/ 34327 w 4256615"/>
              <a:gd name="connsiteY65" fmla="*/ 686444 h 1947795"/>
              <a:gd name="connsiteX66" fmla="*/ 0 w 4256615"/>
              <a:gd name="connsiteY66" fmla="*/ 737927 h 1947795"/>
              <a:gd name="connsiteX67" fmla="*/ 17163 w 4256615"/>
              <a:gd name="connsiteY67" fmla="*/ 806571 h 1947795"/>
              <a:gd name="connsiteX68" fmla="*/ 51491 w 4256615"/>
              <a:gd name="connsiteY68" fmla="*/ 995343 h 1947795"/>
              <a:gd name="connsiteX69" fmla="*/ 85819 w 4256615"/>
              <a:gd name="connsiteY69" fmla="*/ 1098310 h 1947795"/>
              <a:gd name="connsiteX70" fmla="*/ 120146 w 4256615"/>
              <a:gd name="connsiteY70" fmla="*/ 1149793 h 1947795"/>
              <a:gd name="connsiteX71" fmla="*/ 154474 w 4256615"/>
              <a:gd name="connsiteY71" fmla="*/ 1252759 h 1947795"/>
              <a:gd name="connsiteX72" fmla="*/ 188801 w 4256615"/>
              <a:gd name="connsiteY72" fmla="*/ 1355726 h 1947795"/>
              <a:gd name="connsiteX73" fmla="*/ 205965 w 4256615"/>
              <a:gd name="connsiteY73" fmla="*/ 1407209 h 1947795"/>
              <a:gd name="connsiteX74" fmla="*/ 257456 w 4256615"/>
              <a:gd name="connsiteY74" fmla="*/ 1441531 h 1947795"/>
              <a:gd name="connsiteX75" fmla="*/ 274620 w 4256615"/>
              <a:gd name="connsiteY75" fmla="*/ 1613142 h 1947795"/>
              <a:gd name="connsiteX76" fmla="*/ 171637 w 4256615"/>
              <a:gd name="connsiteY76" fmla="*/ 1647464 h 1947795"/>
              <a:gd name="connsiteX77" fmla="*/ 68655 w 4256615"/>
              <a:gd name="connsiteY77" fmla="*/ 1698948 h 1947795"/>
              <a:gd name="connsiteX78" fmla="*/ 51491 w 4256615"/>
              <a:gd name="connsiteY78" fmla="*/ 1750431 h 1947795"/>
              <a:gd name="connsiteX79" fmla="*/ 17163 w 4256615"/>
              <a:gd name="connsiteY79" fmla="*/ 1801914 h 1947795"/>
              <a:gd name="connsiteX80" fmla="*/ 68655 w 4256615"/>
              <a:gd name="connsiteY80" fmla="*/ 1819075 h 1947795"/>
              <a:gd name="connsiteX81" fmla="*/ 85819 w 4256615"/>
              <a:gd name="connsiteY81" fmla="*/ 1887720 h 1947795"/>
              <a:gd name="connsiteX82" fmla="*/ 343275 w 4256615"/>
              <a:gd name="connsiteY82" fmla="*/ 1922042 h 1947795"/>
              <a:gd name="connsiteX83" fmla="*/ 377603 w 4256615"/>
              <a:gd name="connsiteY83" fmla="*/ 1801914 h 1947795"/>
              <a:gd name="connsiteX84" fmla="*/ 394766 w 4256615"/>
              <a:gd name="connsiteY84" fmla="*/ 1750431 h 1947795"/>
              <a:gd name="connsiteX85" fmla="*/ 497749 w 4256615"/>
              <a:gd name="connsiteY85" fmla="*/ 1681787 h 1947795"/>
              <a:gd name="connsiteX86" fmla="*/ 549240 w 4256615"/>
              <a:gd name="connsiteY86" fmla="*/ 1613142 h 1947795"/>
              <a:gd name="connsiteX87" fmla="*/ 652223 w 4256615"/>
              <a:gd name="connsiteY87" fmla="*/ 1544498 h 1947795"/>
              <a:gd name="connsiteX88" fmla="*/ 669387 w 4256615"/>
              <a:gd name="connsiteY88" fmla="*/ 1493015 h 1947795"/>
              <a:gd name="connsiteX89" fmla="*/ 703714 w 4256615"/>
              <a:gd name="connsiteY89" fmla="*/ 1441531 h 1947795"/>
              <a:gd name="connsiteX90" fmla="*/ 669387 w 4256615"/>
              <a:gd name="connsiteY90" fmla="*/ 1252759 h 1947795"/>
              <a:gd name="connsiteX91" fmla="*/ 652223 w 4256615"/>
              <a:gd name="connsiteY91" fmla="*/ 1166954 h 1947795"/>
              <a:gd name="connsiteX92" fmla="*/ 583568 w 4256615"/>
              <a:gd name="connsiteY92" fmla="*/ 1149793 h 1947795"/>
              <a:gd name="connsiteX93" fmla="*/ 411930 w 4256615"/>
              <a:gd name="connsiteY93" fmla="*/ 1115471 h 1947795"/>
              <a:gd name="connsiteX94" fmla="*/ 429094 w 4256615"/>
              <a:gd name="connsiteY94" fmla="*/ 1046826 h 1947795"/>
              <a:gd name="connsiteX95" fmla="*/ 480585 w 4256615"/>
              <a:gd name="connsiteY95" fmla="*/ 1063987 h 1947795"/>
              <a:gd name="connsiteX96" fmla="*/ 583568 w 4256615"/>
              <a:gd name="connsiteY96" fmla="*/ 1132632 h 1947795"/>
              <a:gd name="connsiteX97" fmla="*/ 841025 w 4256615"/>
              <a:gd name="connsiteY97" fmla="*/ 1115471 h 1947795"/>
              <a:gd name="connsiteX98" fmla="*/ 961171 w 4256615"/>
              <a:gd name="connsiteY98" fmla="*/ 1081149 h 1947795"/>
              <a:gd name="connsiteX99" fmla="*/ 1029826 w 4256615"/>
              <a:gd name="connsiteY99" fmla="*/ 1063987 h 1947795"/>
              <a:gd name="connsiteX100" fmla="*/ 1132809 w 4256615"/>
              <a:gd name="connsiteY100" fmla="*/ 1029665 h 1947795"/>
              <a:gd name="connsiteX101" fmla="*/ 1184300 w 4256615"/>
              <a:gd name="connsiteY101" fmla="*/ 1012504 h 1947795"/>
              <a:gd name="connsiteX102" fmla="*/ 1304446 w 4256615"/>
              <a:gd name="connsiteY102" fmla="*/ 943860 h 1947795"/>
              <a:gd name="connsiteX103" fmla="*/ 1407429 w 4256615"/>
              <a:gd name="connsiteY103" fmla="*/ 926699 h 1947795"/>
              <a:gd name="connsiteX104" fmla="*/ 1458920 w 4256615"/>
              <a:gd name="connsiteY104" fmla="*/ 909538 h 1947795"/>
              <a:gd name="connsiteX105" fmla="*/ 1441757 w 4256615"/>
              <a:gd name="connsiteY105" fmla="*/ 995343 h 1947795"/>
              <a:gd name="connsiteX106" fmla="*/ 1338774 w 4256615"/>
              <a:gd name="connsiteY106" fmla="*/ 1029665 h 1947795"/>
              <a:gd name="connsiteX107" fmla="*/ 1287283 w 4256615"/>
              <a:gd name="connsiteY107" fmla="*/ 1063987 h 1947795"/>
              <a:gd name="connsiteX108" fmla="*/ 1132809 w 4256615"/>
              <a:gd name="connsiteY108" fmla="*/ 1115471 h 1947795"/>
              <a:gd name="connsiteX109" fmla="*/ 1029826 w 4256615"/>
              <a:gd name="connsiteY109" fmla="*/ 1149793 h 1947795"/>
              <a:gd name="connsiteX110" fmla="*/ 926843 w 4256615"/>
              <a:gd name="connsiteY110" fmla="*/ 1218437 h 1947795"/>
              <a:gd name="connsiteX111" fmla="*/ 875352 w 4256615"/>
              <a:gd name="connsiteY111" fmla="*/ 1252759 h 1947795"/>
              <a:gd name="connsiteX112" fmla="*/ 823861 w 4256615"/>
              <a:gd name="connsiteY112" fmla="*/ 1287082 h 1947795"/>
              <a:gd name="connsiteX113" fmla="*/ 789533 w 4256615"/>
              <a:gd name="connsiteY113" fmla="*/ 1338565 h 1947795"/>
              <a:gd name="connsiteX114" fmla="*/ 789533 w 4256615"/>
              <a:gd name="connsiteY114" fmla="*/ 1595981 h 1947795"/>
              <a:gd name="connsiteX115" fmla="*/ 841025 w 4256615"/>
              <a:gd name="connsiteY115" fmla="*/ 1544498 h 1947795"/>
              <a:gd name="connsiteX116" fmla="*/ 995499 w 4256615"/>
              <a:gd name="connsiteY116" fmla="*/ 1493015 h 1947795"/>
              <a:gd name="connsiteX117" fmla="*/ 1098481 w 4256615"/>
              <a:gd name="connsiteY117" fmla="*/ 1458693 h 1947795"/>
              <a:gd name="connsiteX118" fmla="*/ 1149972 w 4256615"/>
              <a:gd name="connsiteY118" fmla="*/ 1441531 h 1947795"/>
              <a:gd name="connsiteX119" fmla="*/ 1270119 w 4256615"/>
              <a:gd name="connsiteY119" fmla="*/ 1424370 h 1947795"/>
              <a:gd name="connsiteX120" fmla="*/ 1355938 w 4256615"/>
              <a:gd name="connsiteY120" fmla="*/ 1407209 h 1947795"/>
              <a:gd name="connsiteX121" fmla="*/ 1733541 w 4256615"/>
              <a:gd name="connsiteY121" fmla="*/ 1390048 h 1947795"/>
              <a:gd name="connsiteX122" fmla="*/ 1682049 w 4256615"/>
              <a:gd name="connsiteY122" fmla="*/ 1287082 h 1947795"/>
              <a:gd name="connsiteX123" fmla="*/ 1630558 w 4256615"/>
              <a:gd name="connsiteY123" fmla="*/ 1269921 h 1947795"/>
              <a:gd name="connsiteX124" fmla="*/ 1647722 w 4256615"/>
              <a:gd name="connsiteY124" fmla="*/ 1098310 h 1947795"/>
              <a:gd name="connsiteX125" fmla="*/ 1664886 w 4256615"/>
              <a:gd name="connsiteY125" fmla="*/ 1012504 h 1947795"/>
              <a:gd name="connsiteX126" fmla="*/ 1682049 w 4256615"/>
              <a:gd name="connsiteY126" fmla="*/ 394705 h 1947795"/>
              <a:gd name="connsiteX127" fmla="*/ 1716377 w 4256615"/>
              <a:gd name="connsiteY127" fmla="*/ 343222 h 1947795"/>
              <a:gd name="connsiteX128" fmla="*/ 1785032 w 4256615"/>
              <a:gd name="connsiteY128" fmla="*/ 274577 h 1947795"/>
              <a:gd name="connsiteX129" fmla="*/ 1836523 w 4256615"/>
              <a:gd name="connsiteY129" fmla="*/ 291739 h 1947795"/>
              <a:gd name="connsiteX130" fmla="*/ 1767868 w 4256615"/>
              <a:gd name="connsiteY130" fmla="*/ 411866 h 1947795"/>
              <a:gd name="connsiteX131" fmla="*/ 1733541 w 4256615"/>
              <a:gd name="connsiteY131" fmla="*/ 463349 h 1947795"/>
              <a:gd name="connsiteX132" fmla="*/ 1785032 w 4256615"/>
              <a:gd name="connsiteY132" fmla="*/ 497672 h 1947795"/>
              <a:gd name="connsiteX133" fmla="*/ 1802196 w 4256615"/>
              <a:gd name="connsiteY133" fmla="*/ 840893 h 1947795"/>
              <a:gd name="connsiteX134" fmla="*/ 1785032 w 4256615"/>
              <a:gd name="connsiteY134" fmla="*/ 1046826 h 1947795"/>
              <a:gd name="connsiteX135" fmla="*/ 1733541 w 4256615"/>
              <a:gd name="connsiteY135" fmla="*/ 1149793 h 1947795"/>
              <a:gd name="connsiteX136" fmla="*/ 1664886 w 4256615"/>
              <a:gd name="connsiteY136" fmla="*/ 1252759 h 1947795"/>
              <a:gd name="connsiteX137" fmla="*/ 1647722 w 4256615"/>
              <a:gd name="connsiteY137" fmla="*/ 1304243 h 1947795"/>
              <a:gd name="connsiteX138" fmla="*/ 1922342 w 4256615"/>
              <a:gd name="connsiteY138" fmla="*/ 1390048 h 1947795"/>
              <a:gd name="connsiteX139" fmla="*/ 2025325 w 4256615"/>
              <a:gd name="connsiteY139" fmla="*/ 1321404 h 1947795"/>
              <a:gd name="connsiteX140" fmla="*/ 2076816 w 4256615"/>
              <a:gd name="connsiteY140" fmla="*/ 1287082 h 1947795"/>
              <a:gd name="connsiteX141" fmla="*/ 2179799 w 4256615"/>
              <a:gd name="connsiteY141" fmla="*/ 1149793 h 1947795"/>
              <a:gd name="connsiteX142" fmla="*/ 2248454 w 4256615"/>
              <a:gd name="connsiteY142" fmla="*/ 995343 h 1947795"/>
              <a:gd name="connsiteX143" fmla="*/ 2145471 w 4256615"/>
              <a:gd name="connsiteY143" fmla="*/ 892377 h 1947795"/>
              <a:gd name="connsiteX144" fmla="*/ 2111144 w 4256615"/>
              <a:gd name="connsiteY144" fmla="*/ 840893 h 1947795"/>
              <a:gd name="connsiteX145" fmla="*/ 2059652 w 4256615"/>
              <a:gd name="connsiteY145" fmla="*/ 789410 h 1947795"/>
              <a:gd name="connsiteX146" fmla="*/ 2076816 w 4256615"/>
              <a:gd name="connsiteY146" fmla="*/ 686444 h 1947795"/>
              <a:gd name="connsiteX147" fmla="*/ 2128308 w 4256615"/>
              <a:gd name="connsiteY147" fmla="*/ 669282 h 1947795"/>
              <a:gd name="connsiteX148" fmla="*/ 2196963 w 4256615"/>
              <a:gd name="connsiteY148" fmla="*/ 566316 h 1947795"/>
              <a:gd name="connsiteX149" fmla="*/ 2231290 w 4256615"/>
              <a:gd name="connsiteY149" fmla="*/ 720766 h 1947795"/>
              <a:gd name="connsiteX150" fmla="*/ 2196963 w 4256615"/>
              <a:gd name="connsiteY150" fmla="*/ 823732 h 1947795"/>
              <a:gd name="connsiteX151" fmla="*/ 2214126 w 4256615"/>
              <a:gd name="connsiteY151" fmla="*/ 909538 h 1947795"/>
              <a:gd name="connsiteX152" fmla="*/ 2282781 w 4256615"/>
              <a:gd name="connsiteY152" fmla="*/ 1012504 h 1947795"/>
              <a:gd name="connsiteX153" fmla="*/ 2351437 w 4256615"/>
              <a:gd name="connsiteY153" fmla="*/ 1098310 h 1947795"/>
              <a:gd name="connsiteX154" fmla="*/ 2385764 w 4256615"/>
              <a:gd name="connsiteY154" fmla="*/ 1149793 h 1947795"/>
              <a:gd name="connsiteX155" fmla="*/ 2437255 w 4256615"/>
              <a:gd name="connsiteY155" fmla="*/ 1184115 h 1947795"/>
              <a:gd name="connsiteX156" fmla="*/ 2454419 w 4256615"/>
              <a:gd name="connsiteY156" fmla="*/ 1235598 h 1947795"/>
              <a:gd name="connsiteX157" fmla="*/ 2505911 w 4256615"/>
              <a:gd name="connsiteY157" fmla="*/ 1252759 h 1947795"/>
              <a:gd name="connsiteX158" fmla="*/ 2608893 w 4256615"/>
              <a:gd name="connsiteY158" fmla="*/ 1304243 h 1947795"/>
              <a:gd name="connsiteX159" fmla="*/ 2643221 w 4256615"/>
              <a:gd name="connsiteY159" fmla="*/ 1407209 h 1947795"/>
              <a:gd name="connsiteX160" fmla="*/ 2660384 w 4256615"/>
              <a:gd name="connsiteY160" fmla="*/ 1475854 h 1947795"/>
              <a:gd name="connsiteX161" fmla="*/ 2694712 w 4256615"/>
              <a:gd name="connsiteY161" fmla="*/ 1527337 h 1947795"/>
              <a:gd name="connsiteX162" fmla="*/ 2797695 w 4256615"/>
              <a:gd name="connsiteY162" fmla="*/ 1561659 h 1947795"/>
              <a:gd name="connsiteX163" fmla="*/ 2849186 w 4256615"/>
              <a:gd name="connsiteY163" fmla="*/ 1578820 h 1947795"/>
              <a:gd name="connsiteX164" fmla="*/ 2900677 w 4256615"/>
              <a:gd name="connsiteY164" fmla="*/ 1595981 h 1947795"/>
              <a:gd name="connsiteX165" fmla="*/ 2952169 w 4256615"/>
              <a:gd name="connsiteY165" fmla="*/ 1613142 h 1947795"/>
              <a:gd name="connsiteX166" fmla="*/ 3106643 w 4256615"/>
              <a:gd name="connsiteY166" fmla="*/ 1578820 h 1947795"/>
              <a:gd name="connsiteX167" fmla="*/ 3261117 w 4256615"/>
              <a:gd name="connsiteY167" fmla="*/ 1510176 h 1947795"/>
              <a:gd name="connsiteX168" fmla="*/ 3381263 w 4256615"/>
              <a:gd name="connsiteY168" fmla="*/ 1493015 h 1947795"/>
              <a:gd name="connsiteX169" fmla="*/ 3484246 w 4256615"/>
              <a:gd name="connsiteY169" fmla="*/ 1458693 h 1947795"/>
              <a:gd name="connsiteX170" fmla="*/ 3535737 w 4256615"/>
              <a:gd name="connsiteY170" fmla="*/ 1441531 h 1947795"/>
              <a:gd name="connsiteX171" fmla="*/ 3587228 w 4256615"/>
              <a:gd name="connsiteY171" fmla="*/ 1407209 h 1947795"/>
              <a:gd name="connsiteX172" fmla="*/ 3690211 w 4256615"/>
              <a:gd name="connsiteY172" fmla="*/ 1321404 h 1947795"/>
              <a:gd name="connsiteX173" fmla="*/ 3724538 w 4256615"/>
              <a:gd name="connsiteY173" fmla="*/ 1269921 h 1947795"/>
              <a:gd name="connsiteX174" fmla="*/ 3758866 w 4256615"/>
              <a:gd name="connsiteY174" fmla="*/ 1235598 h 1947795"/>
              <a:gd name="connsiteX175" fmla="*/ 3844685 w 4256615"/>
              <a:gd name="connsiteY175" fmla="*/ 1098310 h 1947795"/>
              <a:gd name="connsiteX176" fmla="*/ 3913340 w 4256615"/>
              <a:gd name="connsiteY176" fmla="*/ 1012504 h 1947795"/>
              <a:gd name="connsiteX177" fmla="*/ 3930504 w 4256615"/>
              <a:gd name="connsiteY177" fmla="*/ 961021 h 1947795"/>
              <a:gd name="connsiteX178" fmla="*/ 4016323 w 4256615"/>
              <a:gd name="connsiteY178" fmla="*/ 875216 h 1947795"/>
              <a:gd name="connsiteX179" fmla="*/ 4067814 w 4256615"/>
              <a:gd name="connsiteY179" fmla="*/ 772249 h 1947795"/>
              <a:gd name="connsiteX180" fmla="*/ 4136469 w 4256615"/>
              <a:gd name="connsiteY180" fmla="*/ 737927 h 1947795"/>
              <a:gd name="connsiteX181" fmla="*/ 4170797 w 4256615"/>
              <a:gd name="connsiteY181" fmla="*/ 686444 h 1947795"/>
              <a:gd name="connsiteX182" fmla="*/ 4222288 w 4256615"/>
              <a:gd name="connsiteY182" fmla="*/ 652121 h 1947795"/>
              <a:gd name="connsiteX183" fmla="*/ 4256615 w 4256615"/>
              <a:gd name="connsiteY183" fmla="*/ 549155 h 1947795"/>
              <a:gd name="connsiteX184" fmla="*/ 4239452 w 4256615"/>
              <a:gd name="connsiteY184" fmla="*/ 394705 h 1947795"/>
              <a:gd name="connsiteX185" fmla="*/ 4187960 w 4256615"/>
              <a:gd name="connsiteY185" fmla="*/ 360383 h 1947795"/>
              <a:gd name="connsiteX186" fmla="*/ 4084978 w 4256615"/>
              <a:gd name="connsiteY186" fmla="*/ 326061 h 1947795"/>
              <a:gd name="connsiteX187" fmla="*/ 4033486 w 4256615"/>
              <a:gd name="connsiteY187" fmla="*/ 308900 h 1947795"/>
              <a:gd name="connsiteX188" fmla="*/ 3896176 w 4256615"/>
              <a:gd name="connsiteY188" fmla="*/ 291739 h 1947795"/>
              <a:gd name="connsiteX189" fmla="*/ 3861849 w 4256615"/>
              <a:gd name="connsiteY189" fmla="*/ 394705 h 1947795"/>
              <a:gd name="connsiteX190" fmla="*/ 3758866 w 4256615"/>
              <a:gd name="connsiteY190" fmla="*/ 429027 h 1947795"/>
              <a:gd name="connsiteX191" fmla="*/ 3810357 w 4256615"/>
              <a:gd name="connsiteY191" fmla="*/ 463349 h 1947795"/>
              <a:gd name="connsiteX192" fmla="*/ 3810357 w 4256615"/>
              <a:gd name="connsiteY192" fmla="*/ 583477 h 1947795"/>
              <a:gd name="connsiteX193" fmla="*/ 3758866 w 4256615"/>
              <a:gd name="connsiteY193" fmla="*/ 600638 h 1947795"/>
              <a:gd name="connsiteX194" fmla="*/ 3741702 w 4256615"/>
              <a:gd name="connsiteY194" fmla="*/ 514833 h 1947795"/>
              <a:gd name="connsiteX195" fmla="*/ 3724538 w 4256615"/>
              <a:gd name="connsiteY195" fmla="*/ 463349 h 1947795"/>
              <a:gd name="connsiteX196" fmla="*/ 3673047 w 4256615"/>
              <a:gd name="connsiteY196" fmla="*/ 446188 h 1947795"/>
              <a:gd name="connsiteX197" fmla="*/ 3621556 w 4256615"/>
              <a:gd name="connsiteY197" fmla="*/ 411866 h 1947795"/>
              <a:gd name="connsiteX198" fmla="*/ 3587228 w 4256615"/>
              <a:gd name="connsiteY198" fmla="*/ 360383 h 1947795"/>
              <a:gd name="connsiteX199" fmla="*/ 3690211 w 4256615"/>
              <a:gd name="connsiteY199" fmla="*/ 326061 h 1947795"/>
              <a:gd name="connsiteX200" fmla="*/ 3741702 w 4256615"/>
              <a:gd name="connsiteY200" fmla="*/ 291739 h 1947795"/>
              <a:gd name="connsiteX201" fmla="*/ 3724538 w 4256615"/>
              <a:gd name="connsiteY201" fmla="*/ 223094 h 1947795"/>
              <a:gd name="connsiteX202" fmla="*/ 3467082 w 4256615"/>
              <a:gd name="connsiteY202" fmla="*/ 171611 h 1947795"/>
              <a:gd name="connsiteX203" fmla="*/ 3312608 w 4256615"/>
              <a:gd name="connsiteY203" fmla="*/ 154450 h 1947795"/>
              <a:gd name="connsiteX204" fmla="*/ 3158134 w 4256615"/>
              <a:gd name="connsiteY204" fmla="*/ 171611 h 1947795"/>
              <a:gd name="connsiteX205" fmla="*/ 3209625 w 4256615"/>
              <a:gd name="connsiteY205" fmla="*/ 205933 h 1947795"/>
              <a:gd name="connsiteX206" fmla="*/ 3261117 w 4256615"/>
              <a:gd name="connsiteY206" fmla="*/ 223094 h 1947795"/>
              <a:gd name="connsiteX207" fmla="*/ 3329772 w 4256615"/>
              <a:gd name="connsiteY207" fmla="*/ 377544 h 1947795"/>
              <a:gd name="connsiteX208" fmla="*/ 3364099 w 4256615"/>
              <a:gd name="connsiteY208" fmla="*/ 480510 h 1947795"/>
              <a:gd name="connsiteX209" fmla="*/ 3381263 w 4256615"/>
              <a:gd name="connsiteY209" fmla="*/ 531994 h 1947795"/>
              <a:gd name="connsiteX210" fmla="*/ 3398427 w 4256615"/>
              <a:gd name="connsiteY210" fmla="*/ 634960 h 1947795"/>
              <a:gd name="connsiteX211" fmla="*/ 3415591 w 4256615"/>
              <a:gd name="connsiteY211" fmla="*/ 720766 h 1947795"/>
              <a:gd name="connsiteX212" fmla="*/ 3467082 w 4256615"/>
              <a:gd name="connsiteY212" fmla="*/ 892377 h 1947795"/>
              <a:gd name="connsiteX213" fmla="*/ 3484246 w 4256615"/>
              <a:gd name="connsiteY213" fmla="*/ 943860 h 1947795"/>
              <a:gd name="connsiteX214" fmla="*/ 3518573 w 4256615"/>
              <a:gd name="connsiteY214" fmla="*/ 995343 h 1947795"/>
              <a:gd name="connsiteX215" fmla="*/ 3501409 w 4256615"/>
              <a:gd name="connsiteY215" fmla="*/ 1046826 h 1947795"/>
              <a:gd name="connsiteX216" fmla="*/ 3295444 w 4256615"/>
              <a:gd name="connsiteY216" fmla="*/ 1063987 h 1947795"/>
              <a:gd name="connsiteX217" fmla="*/ 3243953 w 4256615"/>
              <a:gd name="connsiteY217" fmla="*/ 1098310 h 1947795"/>
              <a:gd name="connsiteX218" fmla="*/ 3175298 w 4256615"/>
              <a:gd name="connsiteY218" fmla="*/ 1166954 h 1947795"/>
              <a:gd name="connsiteX219" fmla="*/ 3106643 w 4256615"/>
              <a:gd name="connsiteY219" fmla="*/ 1269921 h 1947795"/>
              <a:gd name="connsiteX220" fmla="*/ 3072315 w 4256615"/>
              <a:gd name="connsiteY220" fmla="*/ 1321404 h 1947795"/>
              <a:gd name="connsiteX221" fmla="*/ 2969332 w 4256615"/>
              <a:gd name="connsiteY221" fmla="*/ 1372887 h 1947795"/>
              <a:gd name="connsiteX222" fmla="*/ 2917841 w 4256615"/>
              <a:gd name="connsiteY222" fmla="*/ 1355726 h 1947795"/>
              <a:gd name="connsiteX223" fmla="*/ 2969332 w 4256615"/>
              <a:gd name="connsiteY223" fmla="*/ 1218437 h 1947795"/>
              <a:gd name="connsiteX224" fmla="*/ 3123806 w 4256615"/>
              <a:gd name="connsiteY224" fmla="*/ 1132632 h 1947795"/>
              <a:gd name="connsiteX225" fmla="*/ 3175298 w 4256615"/>
              <a:gd name="connsiteY225" fmla="*/ 1098310 h 1947795"/>
              <a:gd name="connsiteX226" fmla="*/ 3209625 w 4256615"/>
              <a:gd name="connsiteY226" fmla="*/ 1046826 h 1947795"/>
              <a:gd name="connsiteX227" fmla="*/ 3226789 w 4256615"/>
              <a:gd name="connsiteY227" fmla="*/ 995343 h 1947795"/>
              <a:gd name="connsiteX228" fmla="*/ 3278280 w 4256615"/>
              <a:gd name="connsiteY228" fmla="*/ 961021 h 1947795"/>
              <a:gd name="connsiteX229" fmla="*/ 3329772 w 4256615"/>
              <a:gd name="connsiteY229" fmla="*/ 806571 h 1947795"/>
              <a:gd name="connsiteX230" fmla="*/ 3346935 w 4256615"/>
              <a:gd name="connsiteY230" fmla="*/ 755088 h 1947795"/>
              <a:gd name="connsiteX231" fmla="*/ 3329772 w 4256615"/>
              <a:gd name="connsiteY231" fmla="*/ 531994 h 1947795"/>
              <a:gd name="connsiteX232" fmla="*/ 3295444 w 4256615"/>
              <a:gd name="connsiteY232" fmla="*/ 480510 h 1947795"/>
              <a:gd name="connsiteX233" fmla="*/ 3243953 w 4256615"/>
              <a:gd name="connsiteY233" fmla="*/ 308900 h 1947795"/>
              <a:gd name="connsiteX234" fmla="*/ 3226789 w 4256615"/>
              <a:gd name="connsiteY234" fmla="*/ 257416 h 1947795"/>
              <a:gd name="connsiteX235" fmla="*/ 3175298 w 4256615"/>
              <a:gd name="connsiteY235" fmla="*/ 223094 h 1947795"/>
              <a:gd name="connsiteX236" fmla="*/ 3158134 w 4256615"/>
              <a:gd name="connsiteY236" fmla="*/ 171611 h 1947795"/>
              <a:gd name="connsiteX237" fmla="*/ 3106643 w 4256615"/>
              <a:gd name="connsiteY237" fmla="*/ 205933 h 1947795"/>
              <a:gd name="connsiteX238" fmla="*/ 3020824 w 4256615"/>
              <a:gd name="connsiteY238" fmla="*/ 360383 h 1947795"/>
              <a:gd name="connsiteX239" fmla="*/ 2969332 w 4256615"/>
              <a:gd name="connsiteY239" fmla="*/ 463349 h 1947795"/>
              <a:gd name="connsiteX240" fmla="*/ 2917841 w 4256615"/>
              <a:gd name="connsiteY240" fmla="*/ 446188 h 1947795"/>
              <a:gd name="connsiteX241" fmla="*/ 2900677 w 4256615"/>
              <a:gd name="connsiteY241" fmla="*/ 394705 h 1947795"/>
              <a:gd name="connsiteX242" fmla="*/ 2814858 w 4256615"/>
              <a:gd name="connsiteY242" fmla="*/ 326061 h 1947795"/>
              <a:gd name="connsiteX243" fmla="*/ 2746203 w 4256615"/>
              <a:gd name="connsiteY243" fmla="*/ 223094 h 1947795"/>
              <a:gd name="connsiteX244" fmla="*/ 2729040 w 4256615"/>
              <a:gd name="connsiteY244" fmla="*/ 171611 h 1947795"/>
              <a:gd name="connsiteX245" fmla="*/ 2729040 w 4256615"/>
              <a:gd name="connsiteY245" fmla="*/ 205933 h 1947795"/>
              <a:gd name="connsiteX246" fmla="*/ 2729040 w 4256615"/>
              <a:gd name="connsiteY246" fmla="*/ 205933 h 1947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4256615" h="1947795">
                <a:moveTo>
                  <a:pt x="3467082" y="840893"/>
                </a:moveTo>
                <a:lnTo>
                  <a:pt x="3467082" y="840893"/>
                </a:lnTo>
                <a:cubicBezTo>
                  <a:pt x="3501409" y="880936"/>
                  <a:pt x="3549776" y="912337"/>
                  <a:pt x="3570064" y="961021"/>
                </a:cubicBezTo>
                <a:cubicBezTo>
                  <a:pt x="3601228" y="1035803"/>
                  <a:pt x="3548396" y="1055445"/>
                  <a:pt x="3501409" y="1063987"/>
                </a:cubicBezTo>
                <a:cubicBezTo>
                  <a:pt x="3456027" y="1072237"/>
                  <a:pt x="3409821" y="1075054"/>
                  <a:pt x="3364099" y="1081149"/>
                </a:cubicBezTo>
                <a:lnTo>
                  <a:pt x="3243953" y="1098310"/>
                </a:lnTo>
                <a:cubicBezTo>
                  <a:pt x="3238232" y="1115471"/>
                  <a:pt x="3238091" y="1135668"/>
                  <a:pt x="3226789" y="1149793"/>
                </a:cubicBezTo>
                <a:cubicBezTo>
                  <a:pt x="3202590" y="1180037"/>
                  <a:pt x="3157725" y="1189972"/>
                  <a:pt x="3123806" y="1201276"/>
                </a:cubicBezTo>
                <a:cubicBezTo>
                  <a:pt x="3101286" y="1235051"/>
                  <a:pt x="3087760" y="1262629"/>
                  <a:pt x="3055151" y="1287082"/>
                </a:cubicBezTo>
                <a:cubicBezTo>
                  <a:pt x="3022146" y="1311832"/>
                  <a:pt x="2952169" y="1355726"/>
                  <a:pt x="2952169" y="1355726"/>
                </a:cubicBezTo>
                <a:cubicBezTo>
                  <a:pt x="2940726" y="1338565"/>
                  <a:pt x="2919894" y="1324767"/>
                  <a:pt x="2917841" y="1304243"/>
                </a:cubicBezTo>
                <a:cubicBezTo>
                  <a:pt x="2908999" y="1215839"/>
                  <a:pt x="2916097" y="1179959"/>
                  <a:pt x="2986496" y="1149793"/>
                </a:cubicBezTo>
                <a:cubicBezTo>
                  <a:pt x="3008178" y="1140502"/>
                  <a:pt x="3033063" y="1140914"/>
                  <a:pt x="3055151" y="1132632"/>
                </a:cubicBezTo>
                <a:cubicBezTo>
                  <a:pt x="3104927" y="1113969"/>
                  <a:pt x="3132613" y="1092440"/>
                  <a:pt x="3175298" y="1063987"/>
                </a:cubicBezTo>
                <a:cubicBezTo>
                  <a:pt x="3186740" y="1046826"/>
                  <a:pt x="3200400" y="1030952"/>
                  <a:pt x="3209625" y="1012504"/>
                </a:cubicBezTo>
                <a:cubicBezTo>
                  <a:pt x="3217716" y="996325"/>
                  <a:pt x="3213997" y="973811"/>
                  <a:pt x="3226789" y="961021"/>
                </a:cubicBezTo>
                <a:cubicBezTo>
                  <a:pt x="3239583" y="948229"/>
                  <a:pt x="3261116" y="949580"/>
                  <a:pt x="3278280" y="943860"/>
                </a:cubicBezTo>
                <a:cubicBezTo>
                  <a:pt x="3284001" y="926699"/>
                  <a:pt x="3295444" y="910467"/>
                  <a:pt x="3295444" y="892377"/>
                </a:cubicBezTo>
                <a:cubicBezTo>
                  <a:pt x="3295444" y="501385"/>
                  <a:pt x="3297418" y="713474"/>
                  <a:pt x="3261117" y="531994"/>
                </a:cubicBezTo>
                <a:cubicBezTo>
                  <a:pt x="3256147" y="507148"/>
                  <a:pt x="3236094" y="343704"/>
                  <a:pt x="3209625" y="326061"/>
                </a:cubicBezTo>
                <a:lnTo>
                  <a:pt x="3158134" y="291739"/>
                </a:lnTo>
                <a:cubicBezTo>
                  <a:pt x="3156141" y="288749"/>
                  <a:pt x="3097189" y="186036"/>
                  <a:pt x="3072315" y="205933"/>
                </a:cubicBezTo>
                <a:cubicBezTo>
                  <a:pt x="3044062" y="228532"/>
                  <a:pt x="3049430" y="274578"/>
                  <a:pt x="3037988" y="308900"/>
                </a:cubicBezTo>
                <a:lnTo>
                  <a:pt x="3020824" y="360383"/>
                </a:lnTo>
                <a:cubicBezTo>
                  <a:pt x="3015103" y="377544"/>
                  <a:pt x="3013696" y="396815"/>
                  <a:pt x="3003660" y="411866"/>
                </a:cubicBezTo>
                <a:lnTo>
                  <a:pt x="2969332" y="463349"/>
                </a:lnTo>
                <a:cubicBezTo>
                  <a:pt x="2963611" y="480510"/>
                  <a:pt x="2964961" y="502043"/>
                  <a:pt x="2952169" y="514833"/>
                </a:cubicBezTo>
                <a:cubicBezTo>
                  <a:pt x="2898079" y="568916"/>
                  <a:pt x="2891837" y="517960"/>
                  <a:pt x="2883514" y="480510"/>
                </a:cubicBezTo>
                <a:cubicBezTo>
                  <a:pt x="2875965" y="446543"/>
                  <a:pt x="2879735" y="409662"/>
                  <a:pt x="2866350" y="377544"/>
                </a:cubicBezTo>
                <a:cubicBezTo>
                  <a:pt x="2850482" y="339466"/>
                  <a:pt x="2810742" y="313712"/>
                  <a:pt x="2797695" y="274577"/>
                </a:cubicBezTo>
                <a:lnTo>
                  <a:pt x="2780531" y="223094"/>
                </a:lnTo>
                <a:cubicBezTo>
                  <a:pt x="2786252" y="200213"/>
                  <a:pt x="2775016" y="160929"/>
                  <a:pt x="2797695" y="154450"/>
                </a:cubicBezTo>
                <a:cubicBezTo>
                  <a:pt x="2832487" y="144511"/>
                  <a:pt x="2900677" y="188772"/>
                  <a:pt x="2900677" y="188772"/>
                </a:cubicBezTo>
                <a:cubicBezTo>
                  <a:pt x="2894956" y="160170"/>
                  <a:pt x="2895005" y="129776"/>
                  <a:pt x="2883514" y="102967"/>
                </a:cubicBezTo>
                <a:cubicBezTo>
                  <a:pt x="2877139" y="88094"/>
                  <a:pt x="2861822" y="78751"/>
                  <a:pt x="2849186" y="68644"/>
                </a:cubicBezTo>
                <a:cubicBezTo>
                  <a:pt x="2801654" y="30624"/>
                  <a:pt x="2800587" y="35286"/>
                  <a:pt x="2746203" y="17161"/>
                </a:cubicBezTo>
                <a:cubicBezTo>
                  <a:pt x="2654663" y="22881"/>
                  <a:pt x="2562798" y="24722"/>
                  <a:pt x="2471583" y="34322"/>
                </a:cubicBezTo>
                <a:cubicBezTo>
                  <a:pt x="2453591" y="36216"/>
                  <a:pt x="2435146" y="41449"/>
                  <a:pt x="2420092" y="51483"/>
                </a:cubicBezTo>
                <a:cubicBezTo>
                  <a:pt x="2399896" y="64945"/>
                  <a:pt x="2392644" y="99651"/>
                  <a:pt x="2368600" y="102967"/>
                </a:cubicBezTo>
                <a:cubicBezTo>
                  <a:pt x="2221133" y="123304"/>
                  <a:pt x="2071095" y="114408"/>
                  <a:pt x="1922342" y="120128"/>
                </a:cubicBezTo>
                <a:cubicBezTo>
                  <a:pt x="1905178" y="131569"/>
                  <a:pt x="1891078" y="158495"/>
                  <a:pt x="1870851" y="154450"/>
                </a:cubicBezTo>
                <a:cubicBezTo>
                  <a:pt x="1829239" y="146129"/>
                  <a:pt x="1819637" y="1660"/>
                  <a:pt x="1819360" y="0"/>
                </a:cubicBezTo>
                <a:cubicBezTo>
                  <a:pt x="1790754" y="5720"/>
                  <a:pt x="1761843" y="10087"/>
                  <a:pt x="1733541" y="17161"/>
                </a:cubicBezTo>
                <a:cubicBezTo>
                  <a:pt x="1715989" y="21548"/>
                  <a:pt x="1699710" y="30398"/>
                  <a:pt x="1682049" y="34322"/>
                </a:cubicBezTo>
                <a:cubicBezTo>
                  <a:pt x="1648077" y="41870"/>
                  <a:pt x="1613394" y="45763"/>
                  <a:pt x="1579067" y="51483"/>
                </a:cubicBezTo>
                <a:cubicBezTo>
                  <a:pt x="1561903" y="62924"/>
                  <a:pt x="1542162" y="71220"/>
                  <a:pt x="1527575" y="85805"/>
                </a:cubicBezTo>
                <a:cubicBezTo>
                  <a:pt x="1512989" y="100389"/>
                  <a:pt x="1510740" y="126358"/>
                  <a:pt x="1493248" y="137289"/>
                </a:cubicBezTo>
                <a:cubicBezTo>
                  <a:pt x="1462563" y="156464"/>
                  <a:pt x="1424593" y="160170"/>
                  <a:pt x="1390265" y="171611"/>
                </a:cubicBezTo>
                <a:lnTo>
                  <a:pt x="1338774" y="188772"/>
                </a:lnTo>
                <a:lnTo>
                  <a:pt x="1287283" y="205933"/>
                </a:lnTo>
                <a:cubicBezTo>
                  <a:pt x="1275840" y="223094"/>
                  <a:pt x="1268479" y="243835"/>
                  <a:pt x="1252955" y="257416"/>
                </a:cubicBezTo>
                <a:cubicBezTo>
                  <a:pt x="1221905" y="284580"/>
                  <a:pt x="1149972" y="326061"/>
                  <a:pt x="1149972" y="326061"/>
                </a:cubicBezTo>
                <a:cubicBezTo>
                  <a:pt x="1138530" y="343222"/>
                  <a:pt x="1128851" y="361700"/>
                  <a:pt x="1115645" y="377544"/>
                </a:cubicBezTo>
                <a:cubicBezTo>
                  <a:pt x="1005511" y="509685"/>
                  <a:pt x="1115059" y="352682"/>
                  <a:pt x="1029826" y="480510"/>
                </a:cubicBezTo>
                <a:cubicBezTo>
                  <a:pt x="1051560" y="545701"/>
                  <a:pt x="1074771" y="590641"/>
                  <a:pt x="1029826" y="669282"/>
                </a:cubicBezTo>
                <a:cubicBezTo>
                  <a:pt x="1020849" y="684989"/>
                  <a:pt x="995499" y="657841"/>
                  <a:pt x="978335" y="652121"/>
                </a:cubicBezTo>
                <a:cubicBezTo>
                  <a:pt x="966892" y="634960"/>
                  <a:pt x="958593" y="615222"/>
                  <a:pt x="944007" y="600638"/>
                </a:cubicBezTo>
                <a:cubicBezTo>
                  <a:pt x="908323" y="564960"/>
                  <a:pt x="872004" y="557907"/>
                  <a:pt x="823861" y="549155"/>
                </a:cubicBezTo>
                <a:cubicBezTo>
                  <a:pt x="784058" y="541919"/>
                  <a:pt x="743763" y="537714"/>
                  <a:pt x="703714" y="531994"/>
                </a:cubicBezTo>
                <a:cubicBezTo>
                  <a:pt x="585678" y="453314"/>
                  <a:pt x="639870" y="476393"/>
                  <a:pt x="549240" y="446188"/>
                </a:cubicBezTo>
                <a:cubicBezTo>
                  <a:pt x="501913" y="452103"/>
                  <a:pt x="413355" y="454056"/>
                  <a:pt x="360439" y="480510"/>
                </a:cubicBezTo>
                <a:cubicBezTo>
                  <a:pt x="341989" y="489734"/>
                  <a:pt x="327798" y="506456"/>
                  <a:pt x="308948" y="514833"/>
                </a:cubicBezTo>
                <a:cubicBezTo>
                  <a:pt x="275882" y="529527"/>
                  <a:pt x="240293" y="537714"/>
                  <a:pt x="205965" y="549155"/>
                </a:cubicBezTo>
                <a:lnTo>
                  <a:pt x="154474" y="566316"/>
                </a:lnTo>
                <a:cubicBezTo>
                  <a:pt x="143031" y="583477"/>
                  <a:pt x="134732" y="603215"/>
                  <a:pt x="120146" y="617799"/>
                </a:cubicBezTo>
                <a:cubicBezTo>
                  <a:pt x="30942" y="706989"/>
                  <a:pt x="102264" y="601535"/>
                  <a:pt x="34327" y="686444"/>
                </a:cubicBezTo>
                <a:cubicBezTo>
                  <a:pt x="21441" y="702549"/>
                  <a:pt x="11442" y="720766"/>
                  <a:pt x="0" y="737927"/>
                </a:cubicBezTo>
                <a:cubicBezTo>
                  <a:pt x="5721" y="760808"/>
                  <a:pt x="12943" y="783366"/>
                  <a:pt x="17163" y="806571"/>
                </a:cubicBezTo>
                <a:cubicBezTo>
                  <a:pt x="37620" y="919067"/>
                  <a:pt x="24540" y="905522"/>
                  <a:pt x="51491" y="995343"/>
                </a:cubicBezTo>
                <a:cubicBezTo>
                  <a:pt x="61889" y="1029996"/>
                  <a:pt x="65748" y="1068208"/>
                  <a:pt x="85819" y="1098310"/>
                </a:cubicBezTo>
                <a:cubicBezTo>
                  <a:pt x="97261" y="1115471"/>
                  <a:pt x="111768" y="1130945"/>
                  <a:pt x="120146" y="1149793"/>
                </a:cubicBezTo>
                <a:cubicBezTo>
                  <a:pt x="134842" y="1182853"/>
                  <a:pt x="143032" y="1218437"/>
                  <a:pt x="154474" y="1252759"/>
                </a:cubicBezTo>
                <a:lnTo>
                  <a:pt x="188801" y="1355726"/>
                </a:lnTo>
                <a:cubicBezTo>
                  <a:pt x="194522" y="1372887"/>
                  <a:pt x="190913" y="1397176"/>
                  <a:pt x="205965" y="1407209"/>
                </a:cubicBezTo>
                <a:lnTo>
                  <a:pt x="257456" y="1441531"/>
                </a:lnTo>
                <a:cubicBezTo>
                  <a:pt x="266822" y="1469623"/>
                  <a:pt x="321697" y="1572797"/>
                  <a:pt x="274620" y="1613142"/>
                </a:cubicBezTo>
                <a:cubicBezTo>
                  <a:pt x="247145" y="1636688"/>
                  <a:pt x="205965" y="1636023"/>
                  <a:pt x="171637" y="1647464"/>
                </a:cubicBezTo>
                <a:cubicBezTo>
                  <a:pt x="100580" y="1671146"/>
                  <a:pt x="135196" y="1654594"/>
                  <a:pt x="68655" y="1698948"/>
                </a:cubicBezTo>
                <a:cubicBezTo>
                  <a:pt x="62934" y="1716109"/>
                  <a:pt x="59582" y="1734252"/>
                  <a:pt x="51491" y="1750431"/>
                </a:cubicBezTo>
                <a:cubicBezTo>
                  <a:pt x="42265" y="1768879"/>
                  <a:pt x="12160" y="1781904"/>
                  <a:pt x="17163" y="1801914"/>
                </a:cubicBezTo>
                <a:cubicBezTo>
                  <a:pt x="21552" y="1819466"/>
                  <a:pt x="51491" y="1813355"/>
                  <a:pt x="68655" y="1819075"/>
                </a:cubicBezTo>
                <a:cubicBezTo>
                  <a:pt x="74376" y="1841957"/>
                  <a:pt x="74116" y="1867242"/>
                  <a:pt x="85819" y="1887720"/>
                </a:cubicBezTo>
                <a:cubicBezTo>
                  <a:pt x="145033" y="1991330"/>
                  <a:pt x="229485" y="1931523"/>
                  <a:pt x="343275" y="1922042"/>
                </a:cubicBezTo>
                <a:cubicBezTo>
                  <a:pt x="384422" y="1798624"/>
                  <a:pt x="334508" y="1952727"/>
                  <a:pt x="377603" y="1801914"/>
                </a:cubicBezTo>
                <a:cubicBezTo>
                  <a:pt x="382573" y="1784521"/>
                  <a:pt x="381974" y="1763221"/>
                  <a:pt x="394766" y="1750431"/>
                </a:cubicBezTo>
                <a:cubicBezTo>
                  <a:pt x="423940" y="1721262"/>
                  <a:pt x="497749" y="1681787"/>
                  <a:pt x="497749" y="1681787"/>
                </a:cubicBezTo>
                <a:cubicBezTo>
                  <a:pt x="514913" y="1658905"/>
                  <a:pt x="527860" y="1632144"/>
                  <a:pt x="549240" y="1613142"/>
                </a:cubicBezTo>
                <a:cubicBezTo>
                  <a:pt x="580076" y="1585736"/>
                  <a:pt x="652223" y="1544498"/>
                  <a:pt x="652223" y="1544498"/>
                </a:cubicBezTo>
                <a:cubicBezTo>
                  <a:pt x="657944" y="1527337"/>
                  <a:pt x="661296" y="1509194"/>
                  <a:pt x="669387" y="1493015"/>
                </a:cubicBezTo>
                <a:cubicBezTo>
                  <a:pt x="678612" y="1474567"/>
                  <a:pt x="701846" y="1462072"/>
                  <a:pt x="703714" y="1441531"/>
                </a:cubicBezTo>
                <a:cubicBezTo>
                  <a:pt x="714286" y="1325260"/>
                  <a:pt x="689378" y="1332710"/>
                  <a:pt x="669387" y="1252759"/>
                </a:cubicBezTo>
                <a:cubicBezTo>
                  <a:pt x="662312" y="1224462"/>
                  <a:pt x="670898" y="1189360"/>
                  <a:pt x="652223" y="1166954"/>
                </a:cubicBezTo>
                <a:cubicBezTo>
                  <a:pt x="637120" y="1148834"/>
                  <a:pt x="606250" y="1156272"/>
                  <a:pt x="583568" y="1149793"/>
                </a:cubicBezTo>
                <a:cubicBezTo>
                  <a:pt x="463740" y="1115562"/>
                  <a:pt x="616975" y="1144758"/>
                  <a:pt x="411930" y="1115471"/>
                </a:cubicBezTo>
                <a:cubicBezTo>
                  <a:pt x="417651" y="1092589"/>
                  <a:pt x="410224" y="1060976"/>
                  <a:pt x="429094" y="1046826"/>
                </a:cubicBezTo>
                <a:cubicBezTo>
                  <a:pt x="443568" y="1035972"/>
                  <a:pt x="464769" y="1055202"/>
                  <a:pt x="480585" y="1063987"/>
                </a:cubicBezTo>
                <a:cubicBezTo>
                  <a:pt x="516649" y="1084020"/>
                  <a:pt x="583568" y="1132632"/>
                  <a:pt x="583568" y="1132632"/>
                </a:cubicBezTo>
                <a:cubicBezTo>
                  <a:pt x="669387" y="1126912"/>
                  <a:pt x="755488" y="1124473"/>
                  <a:pt x="841025" y="1115471"/>
                </a:cubicBezTo>
                <a:cubicBezTo>
                  <a:pt x="883502" y="1111001"/>
                  <a:pt x="920840" y="1092671"/>
                  <a:pt x="961171" y="1081149"/>
                </a:cubicBezTo>
                <a:cubicBezTo>
                  <a:pt x="983853" y="1074669"/>
                  <a:pt x="1007231" y="1070764"/>
                  <a:pt x="1029826" y="1063987"/>
                </a:cubicBezTo>
                <a:cubicBezTo>
                  <a:pt x="1064484" y="1053591"/>
                  <a:pt x="1098481" y="1041106"/>
                  <a:pt x="1132809" y="1029665"/>
                </a:cubicBezTo>
                <a:cubicBezTo>
                  <a:pt x="1149973" y="1023945"/>
                  <a:pt x="1169246" y="1022538"/>
                  <a:pt x="1184300" y="1012504"/>
                </a:cubicBezTo>
                <a:cubicBezTo>
                  <a:pt x="1218776" y="989524"/>
                  <a:pt x="1264852" y="955736"/>
                  <a:pt x="1304446" y="943860"/>
                </a:cubicBezTo>
                <a:cubicBezTo>
                  <a:pt x="1337780" y="933861"/>
                  <a:pt x="1373101" y="932419"/>
                  <a:pt x="1407429" y="926699"/>
                </a:cubicBezTo>
                <a:cubicBezTo>
                  <a:pt x="1424593" y="920979"/>
                  <a:pt x="1450828" y="893357"/>
                  <a:pt x="1458920" y="909538"/>
                </a:cubicBezTo>
                <a:cubicBezTo>
                  <a:pt x="1471966" y="935626"/>
                  <a:pt x="1462384" y="974720"/>
                  <a:pt x="1441757" y="995343"/>
                </a:cubicBezTo>
                <a:cubicBezTo>
                  <a:pt x="1416169" y="1020927"/>
                  <a:pt x="1368882" y="1009596"/>
                  <a:pt x="1338774" y="1029665"/>
                </a:cubicBezTo>
                <a:cubicBezTo>
                  <a:pt x="1321610" y="1041106"/>
                  <a:pt x="1306133" y="1055611"/>
                  <a:pt x="1287283" y="1063987"/>
                </a:cubicBezTo>
                <a:lnTo>
                  <a:pt x="1132809" y="1115471"/>
                </a:lnTo>
                <a:cubicBezTo>
                  <a:pt x="1132808" y="1115471"/>
                  <a:pt x="1029827" y="1149792"/>
                  <a:pt x="1029826" y="1149793"/>
                </a:cubicBezTo>
                <a:lnTo>
                  <a:pt x="926843" y="1218437"/>
                </a:lnTo>
                <a:lnTo>
                  <a:pt x="875352" y="1252759"/>
                </a:lnTo>
                <a:lnTo>
                  <a:pt x="823861" y="1287082"/>
                </a:lnTo>
                <a:cubicBezTo>
                  <a:pt x="812418" y="1304243"/>
                  <a:pt x="798759" y="1320117"/>
                  <a:pt x="789533" y="1338565"/>
                </a:cubicBezTo>
                <a:cubicBezTo>
                  <a:pt x="747801" y="1422015"/>
                  <a:pt x="781460" y="1499126"/>
                  <a:pt x="789533" y="1595981"/>
                </a:cubicBezTo>
                <a:cubicBezTo>
                  <a:pt x="806697" y="1578820"/>
                  <a:pt x="819807" y="1556284"/>
                  <a:pt x="841025" y="1544498"/>
                </a:cubicBezTo>
                <a:cubicBezTo>
                  <a:pt x="841029" y="1544496"/>
                  <a:pt x="969752" y="1501596"/>
                  <a:pt x="995499" y="1493015"/>
                </a:cubicBezTo>
                <a:lnTo>
                  <a:pt x="1098481" y="1458693"/>
                </a:lnTo>
                <a:cubicBezTo>
                  <a:pt x="1115645" y="1452972"/>
                  <a:pt x="1132062" y="1444089"/>
                  <a:pt x="1149972" y="1441531"/>
                </a:cubicBezTo>
                <a:cubicBezTo>
                  <a:pt x="1190021" y="1435811"/>
                  <a:pt x="1230214" y="1431020"/>
                  <a:pt x="1270119" y="1424370"/>
                </a:cubicBezTo>
                <a:cubicBezTo>
                  <a:pt x="1298895" y="1419575"/>
                  <a:pt x="1326845" y="1409364"/>
                  <a:pt x="1355938" y="1407209"/>
                </a:cubicBezTo>
                <a:cubicBezTo>
                  <a:pt x="1481591" y="1397903"/>
                  <a:pt x="1607673" y="1395768"/>
                  <a:pt x="1733541" y="1390048"/>
                </a:cubicBezTo>
                <a:cubicBezTo>
                  <a:pt x="1722233" y="1356130"/>
                  <a:pt x="1712297" y="1311276"/>
                  <a:pt x="1682049" y="1287082"/>
                </a:cubicBezTo>
                <a:cubicBezTo>
                  <a:pt x="1667921" y="1275781"/>
                  <a:pt x="1647722" y="1275641"/>
                  <a:pt x="1630558" y="1269921"/>
                </a:cubicBezTo>
                <a:cubicBezTo>
                  <a:pt x="1636279" y="1212717"/>
                  <a:pt x="1640123" y="1155295"/>
                  <a:pt x="1647722" y="1098310"/>
                </a:cubicBezTo>
                <a:cubicBezTo>
                  <a:pt x="1651578" y="1069397"/>
                  <a:pt x="1663465" y="1041638"/>
                  <a:pt x="1664886" y="1012504"/>
                </a:cubicBezTo>
                <a:cubicBezTo>
                  <a:pt x="1674925" y="806736"/>
                  <a:pt x="1666246" y="600110"/>
                  <a:pt x="1682049" y="394705"/>
                </a:cubicBezTo>
                <a:cubicBezTo>
                  <a:pt x="1683631" y="374140"/>
                  <a:pt x="1707151" y="361670"/>
                  <a:pt x="1716377" y="343222"/>
                </a:cubicBezTo>
                <a:cubicBezTo>
                  <a:pt x="1752995" y="269999"/>
                  <a:pt x="1702646" y="302036"/>
                  <a:pt x="1785032" y="274577"/>
                </a:cubicBezTo>
                <a:cubicBezTo>
                  <a:pt x="1802196" y="280298"/>
                  <a:pt x="1830801" y="274576"/>
                  <a:pt x="1836523" y="291739"/>
                </a:cubicBezTo>
                <a:cubicBezTo>
                  <a:pt x="1861589" y="366926"/>
                  <a:pt x="1810905" y="383179"/>
                  <a:pt x="1767868" y="411866"/>
                </a:cubicBezTo>
                <a:cubicBezTo>
                  <a:pt x="1756426" y="429027"/>
                  <a:pt x="1729495" y="443124"/>
                  <a:pt x="1733541" y="463349"/>
                </a:cubicBezTo>
                <a:cubicBezTo>
                  <a:pt x="1737587" y="483576"/>
                  <a:pt x="1781342" y="477377"/>
                  <a:pt x="1785032" y="497672"/>
                </a:cubicBezTo>
                <a:cubicBezTo>
                  <a:pt x="1805526" y="610374"/>
                  <a:pt x="1796475" y="726486"/>
                  <a:pt x="1802196" y="840893"/>
                </a:cubicBezTo>
                <a:cubicBezTo>
                  <a:pt x="1796475" y="909537"/>
                  <a:pt x="1794137" y="978548"/>
                  <a:pt x="1785032" y="1046826"/>
                </a:cubicBezTo>
                <a:cubicBezTo>
                  <a:pt x="1777188" y="1105646"/>
                  <a:pt x="1759839" y="1097205"/>
                  <a:pt x="1733541" y="1149793"/>
                </a:cubicBezTo>
                <a:cubicBezTo>
                  <a:pt x="1683862" y="1249136"/>
                  <a:pt x="1762496" y="1155164"/>
                  <a:pt x="1664886" y="1252759"/>
                </a:cubicBezTo>
                <a:cubicBezTo>
                  <a:pt x="1659165" y="1269920"/>
                  <a:pt x="1647722" y="1286153"/>
                  <a:pt x="1647722" y="1304243"/>
                </a:cubicBezTo>
                <a:cubicBezTo>
                  <a:pt x="1647722" y="1494134"/>
                  <a:pt x="1707551" y="1404365"/>
                  <a:pt x="1922342" y="1390048"/>
                </a:cubicBezTo>
                <a:cubicBezTo>
                  <a:pt x="2012833" y="1359890"/>
                  <a:pt x="1939612" y="1392821"/>
                  <a:pt x="2025325" y="1321404"/>
                </a:cubicBezTo>
                <a:cubicBezTo>
                  <a:pt x="2041172" y="1308200"/>
                  <a:pt x="2060708" y="1299967"/>
                  <a:pt x="2076816" y="1287082"/>
                </a:cubicBezTo>
                <a:cubicBezTo>
                  <a:pt x="2113780" y="1257515"/>
                  <a:pt x="2169816" y="1179739"/>
                  <a:pt x="2179799" y="1149793"/>
                </a:cubicBezTo>
                <a:cubicBezTo>
                  <a:pt x="2220649" y="1027259"/>
                  <a:pt x="2194055" y="1076927"/>
                  <a:pt x="2248454" y="995343"/>
                </a:cubicBezTo>
                <a:cubicBezTo>
                  <a:pt x="2215972" y="832962"/>
                  <a:pt x="2269489" y="963234"/>
                  <a:pt x="2145471" y="892377"/>
                </a:cubicBezTo>
                <a:cubicBezTo>
                  <a:pt x="2127562" y="882145"/>
                  <a:pt x="2124350" y="856737"/>
                  <a:pt x="2111144" y="840893"/>
                </a:cubicBezTo>
                <a:cubicBezTo>
                  <a:pt x="2095604" y="822248"/>
                  <a:pt x="2076816" y="806571"/>
                  <a:pt x="2059652" y="789410"/>
                </a:cubicBezTo>
                <a:cubicBezTo>
                  <a:pt x="2065373" y="755088"/>
                  <a:pt x="2059550" y="716654"/>
                  <a:pt x="2076816" y="686444"/>
                </a:cubicBezTo>
                <a:cubicBezTo>
                  <a:pt x="2085793" y="670736"/>
                  <a:pt x="2115514" y="682074"/>
                  <a:pt x="2128308" y="669282"/>
                </a:cubicBezTo>
                <a:cubicBezTo>
                  <a:pt x="2157480" y="640115"/>
                  <a:pt x="2196963" y="566316"/>
                  <a:pt x="2196963" y="566316"/>
                </a:cubicBezTo>
                <a:cubicBezTo>
                  <a:pt x="2287132" y="596368"/>
                  <a:pt x="2263637" y="569837"/>
                  <a:pt x="2231290" y="720766"/>
                </a:cubicBezTo>
                <a:cubicBezTo>
                  <a:pt x="2223708" y="756142"/>
                  <a:pt x="2196963" y="823732"/>
                  <a:pt x="2196963" y="823732"/>
                </a:cubicBezTo>
                <a:cubicBezTo>
                  <a:pt x="2202684" y="852334"/>
                  <a:pt x="2202055" y="882985"/>
                  <a:pt x="2214126" y="909538"/>
                </a:cubicBezTo>
                <a:cubicBezTo>
                  <a:pt x="2231198" y="947091"/>
                  <a:pt x="2259896" y="978182"/>
                  <a:pt x="2282781" y="1012504"/>
                </a:cubicBezTo>
                <a:cubicBezTo>
                  <a:pt x="2388439" y="1170965"/>
                  <a:pt x="2253607" y="976041"/>
                  <a:pt x="2351437" y="1098310"/>
                </a:cubicBezTo>
                <a:cubicBezTo>
                  <a:pt x="2364323" y="1114415"/>
                  <a:pt x="2371178" y="1135209"/>
                  <a:pt x="2385764" y="1149793"/>
                </a:cubicBezTo>
                <a:cubicBezTo>
                  <a:pt x="2400351" y="1164378"/>
                  <a:pt x="2420091" y="1172674"/>
                  <a:pt x="2437255" y="1184115"/>
                </a:cubicBezTo>
                <a:cubicBezTo>
                  <a:pt x="2442976" y="1201276"/>
                  <a:pt x="2441627" y="1222808"/>
                  <a:pt x="2454419" y="1235598"/>
                </a:cubicBezTo>
                <a:cubicBezTo>
                  <a:pt x="2467213" y="1248390"/>
                  <a:pt x="2489728" y="1244669"/>
                  <a:pt x="2505911" y="1252759"/>
                </a:cubicBezTo>
                <a:cubicBezTo>
                  <a:pt x="2639005" y="1319296"/>
                  <a:pt x="2479464" y="1261107"/>
                  <a:pt x="2608893" y="1304243"/>
                </a:cubicBezTo>
                <a:cubicBezTo>
                  <a:pt x="2620336" y="1338565"/>
                  <a:pt x="2634445" y="1372110"/>
                  <a:pt x="2643221" y="1407209"/>
                </a:cubicBezTo>
                <a:cubicBezTo>
                  <a:pt x="2648942" y="1430091"/>
                  <a:pt x="2651092" y="1454176"/>
                  <a:pt x="2660384" y="1475854"/>
                </a:cubicBezTo>
                <a:cubicBezTo>
                  <a:pt x="2668510" y="1494812"/>
                  <a:pt x="2677220" y="1516407"/>
                  <a:pt x="2694712" y="1527337"/>
                </a:cubicBezTo>
                <a:cubicBezTo>
                  <a:pt x="2725397" y="1546512"/>
                  <a:pt x="2763367" y="1550218"/>
                  <a:pt x="2797695" y="1561659"/>
                </a:cubicBezTo>
                <a:lnTo>
                  <a:pt x="2849186" y="1578820"/>
                </a:lnTo>
                <a:lnTo>
                  <a:pt x="2900677" y="1595981"/>
                </a:lnTo>
                <a:lnTo>
                  <a:pt x="2952169" y="1613142"/>
                </a:lnTo>
                <a:cubicBezTo>
                  <a:pt x="2991719" y="1606551"/>
                  <a:pt x="3064390" y="1599943"/>
                  <a:pt x="3106643" y="1578820"/>
                </a:cubicBezTo>
                <a:cubicBezTo>
                  <a:pt x="3189064" y="1537616"/>
                  <a:pt x="3137124" y="1527886"/>
                  <a:pt x="3261117" y="1510176"/>
                </a:cubicBezTo>
                <a:lnTo>
                  <a:pt x="3381263" y="1493015"/>
                </a:lnTo>
                <a:lnTo>
                  <a:pt x="3484246" y="1458693"/>
                </a:lnTo>
                <a:cubicBezTo>
                  <a:pt x="3501410" y="1452973"/>
                  <a:pt x="3520683" y="1451566"/>
                  <a:pt x="3535737" y="1441531"/>
                </a:cubicBezTo>
                <a:lnTo>
                  <a:pt x="3587228" y="1407209"/>
                </a:lnTo>
                <a:cubicBezTo>
                  <a:pt x="3670862" y="1281780"/>
                  <a:pt x="3559553" y="1430269"/>
                  <a:pt x="3690211" y="1321404"/>
                </a:cubicBezTo>
                <a:cubicBezTo>
                  <a:pt x="3706057" y="1308201"/>
                  <a:pt x="3711652" y="1286026"/>
                  <a:pt x="3724538" y="1269921"/>
                </a:cubicBezTo>
                <a:cubicBezTo>
                  <a:pt x="3734647" y="1257286"/>
                  <a:pt x="3747423" y="1247039"/>
                  <a:pt x="3758866" y="1235598"/>
                </a:cubicBezTo>
                <a:cubicBezTo>
                  <a:pt x="3799718" y="1113064"/>
                  <a:pt x="3763090" y="1152698"/>
                  <a:pt x="3844685" y="1098310"/>
                </a:cubicBezTo>
                <a:cubicBezTo>
                  <a:pt x="3887825" y="968909"/>
                  <a:pt x="3824616" y="1123392"/>
                  <a:pt x="3913340" y="1012504"/>
                </a:cubicBezTo>
                <a:cubicBezTo>
                  <a:pt x="3924642" y="998379"/>
                  <a:pt x="3922413" y="977200"/>
                  <a:pt x="3930504" y="961021"/>
                </a:cubicBezTo>
                <a:cubicBezTo>
                  <a:pt x="3959111" y="903816"/>
                  <a:pt x="3964833" y="909537"/>
                  <a:pt x="4016323" y="875216"/>
                </a:cubicBezTo>
                <a:cubicBezTo>
                  <a:pt x="4028039" y="840072"/>
                  <a:pt x="4037099" y="797840"/>
                  <a:pt x="4067814" y="772249"/>
                </a:cubicBezTo>
                <a:cubicBezTo>
                  <a:pt x="4087471" y="755871"/>
                  <a:pt x="4113584" y="749368"/>
                  <a:pt x="4136469" y="737927"/>
                </a:cubicBezTo>
                <a:cubicBezTo>
                  <a:pt x="4147912" y="720766"/>
                  <a:pt x="4156211" y="701028"/>
                  <a:pt x="4170797" y="686444"/>
                </a:cubicBezTo>
                <a:cubicBezTo>
                  <a:pt x="4185384" y="671859"/>
                  <a:pt x="4211354" y="669612"/>
                  <a:pt x="4222288" y="652121"/>
                </a:cubicBezTo>
                <a:cubicBezTo>
                  <a:pt x="4241465" y="621442"/>
                  <a:pt x="4256615" y="549155"/>
                  <a:pt x="4256615" y="549155"/>
                </a:cubicBezTo>
                <a:cubicBezTo>
                  <a:pt x="4250894" y="497672"/>
                  <a:pt x="4257157" y="443386"/>
                  <a:pt x="4239452" y="394705"/>
                </a:cubicBezTo>
                <a:cubicBezTo>
                  <a:pt x="4232402" y="375320"/>
                  <a:pt x="4206810" y="368759"/>
                  <a:pt x="4187960" y="360383"/>
                </a:cubicBezTo>
                <a:cubicBezTo>
                  <a:pt x="4154894" y="345689"/>
                  <a:pt x="4119305" y="337502"/>
                  <a:pt x="4084978" y="326061"/>
                </a:cubicBezTo>
                <a:lnTo>
                  <a:pt x="4033486" y="308900"/>
                </a:lnTo>
                <a:cubicBezTo>
                  <a:pt x="3993712" y="282387"/>
                  <a:pt x="3951321" y="236602"/>
                  <a:pt x="3896176" y="291739"/>
                </a:cubicBezTo>
                <a:cubicBezTo>
                  <a:pt x="3870592" y="317320"/>
                  <a:pt x="3861849" y="394705"/>
                  <a:pt x="3861849" y="394705"/>
                </a:cubicBezTo>
                <a:cubicBezTo>
                  <a:pt x="3847386" y="391090"/>
                  <a:pt x="3741399" y="341700"/>
                  <a:pt x="3758866" y="429027"/>
                </a:cubicBezTo>
                <a:cubicBezTo>
                  <a:pt x="3762912" y="449254"/>
                  <a:pt x="3793193" y="451908"/>
                  <a:pt x="3810357" y="463349"/>
                </a:cubicBezTo>
                <a:cubicBezTo>
                  <a:pt x="3824285" y="505126"/>
                  <a:pt x="3845854" y="539112"/>
                  <a:pt x="3810357" y="583477"/>
                </a:cubicBezTo>
                <a:cubicBezTo>
                  <a:pt x="3799054" y="597603"/>
                  <a:pt x="3776030" y="594918"/>
                  <a:pt x="3758866" y="600638"/>
                </a:cubicBezTo>
                <a:cubicBezTo>
                  <a:pt x="3753145" y="572036"/>
                  <a:pt x="3748777" y="543130"/>
                  <a:pt x="3741702" y="514833"/>
                </a:cubicBezTo>
                <a:cubicBezTo>
                  <a:pt x="3737314" y="497283"/>
                  <a:pt x="3737330" y="476140"/>
                  <a:pt x="3724538" y="463349"/>
                </a:cubicBezTo>
                <a:cubicBezTo>
                  <a:pt x="3711744" y="450557"/>
                  <a:pt x="3689229" y="454278"/>
                  <a:pt x="3673047" y="446188"/>
                </a:cubicBezTo>
                <a:cubicBezTo>
                  <a:pt x="3654597" y="436964"/>
                  <a:pt x="3638720" y="423307"/>
                  <a:pt x="3621556" y="411866"/>
                </a:cubicBezTo>
                <a:cubicBezTo>
                  <a:pt x="3610113" y="394705"/>
                  <a:pt x="3574342" y="376488"/>
                  <a:pt x="3587228" y="360383"/>
                </a:cubicBezTo>
                <a:cubicBezTo>
                  <a:pt x="3609834" y="332130"/>
                  <a:pt x="3660103" y="346130"/>
                  <a:pt x="3690211" y="326061"/>
                </a:cubicBezTo>
                <a:lnTo>
                  <a:pt x="3741702" y="291739"/>
                </a:lnTo>
                <a:cubicBezTo>
                  <a:pt x="3735981" y="268857"/>
                  <a:pt x="3737623" y="242718"/>
                  <a:pt x="3724538" y="223094"/>
                </a:cubicBezTo>
                <a:cubicBezTo>
                  <a:pt x="3679699" y="155846"/>
                  <a:pt x="3479924" y="172834"/>
                  <a:pt x="3467082" y="171611"/>
                </a:cubicBezTo>
                <a:cubicBezTo>
                  <a:pt x="3415507" y="166700"/>
                  <a:pt x="3364099" y="160170"/>
                  <a:pt x="3312608" y="154450"/>
                </a:cubicBezTo>
                <a:cubicBezTo>
                  <a:pt x="3261117" y="160170"/>
                  <a:pt x="3204474" y="148445"/>
                  <a:pt x="3158134" y="171611"/>
                </a:cubicBezTo>
                <a:cubicBezTo>
                  <a:pt x="3139684" y="180835"/>
                  <a:pt x="3191175" y="196709"/>
                  <a:pt x="3209625" y="205933"/>
                </a:cubicBezTo>
                <a:cubicBezTo>
                  <a:pt x="3225808" y="214023"/>
                  <a:pt x="3243953" y="217374"/>
                  <a:pt x="3261117" y="223094"/>
                </a:cubicBezTo>
                <a:cubicBezTo>
                  <a:pt x="3301967" y="345628"/>
                  <a:pt x="3275373" y="295960"/>
                  <a:pt x="3329772" y="377544"/>
                </a:cubicBezTo>
                <a:lnTo>
                  <a:pt x="3364099" y="480510"/>
                </a:lnTo>
                <a:cubicBezTo>
                  <a:pt x="3369820" y="497671"/>
                  <a:pt x="3378289" y="514150"/>
                  <a:pt x="3381263" y="531994"/>
                </a:cubicBezTo>
                <a:cubicBezTo>
                  <a:pt x="3386984" y="566316"/>
                  <a:pt x="3392202" y="600726"/>
                  <a:pt x="3398427" y="634960"/>
                </a:cubicBezTo>
                <a:cubicBezTo>
                  <a:pt x="3403646" y="663658"/>
                  <a:pt x="3411155" y="691937"/>
                  <a:pt x="3415591" y="720766"/>
                </a:cubicBezTo>
                <a:cubicBezTo>
                  <a:pt x="3439990" y="879338"/>
                  <a:pt x="3398306" y="823611"/>
                  <a:pt x="3467082" y="892377"/>
                </a:cubicBezTo>
                <a:cubicBezTo>
                  <a:pt x="3472803" y="909538"/>
                  <a:pt x="3476155" y="927681"/>
                  <a:pt x="3484246" y="943860"/>
                </a:cubicBezTo>
                <a:cubicBezTo>
                  <a:pt x="3493471" y="962308"/>
                  <a:pt x="3515182" y="974998"/>
                  <a:pt x="3518573" y="995343"/>
                </a:cubicBezTo>
                <a:cubicBezTo>
                  <a:pt x="3521547" y="1013186"/>
                  <a:pt x="3518699" y="1041507"/>
                  <a:pt x="3501409" y="1046826"/>
                </a:cubicBezTo>
                <a:cubicBezTo>
                  <a:pt x="3435562" y="1067083"/>
                  <a:pt x="3364099" y="1058267"/>
                  <a:pt x="3295444" y="1063987"/>
                </a:cubicBezTo>
                <a:cubicBezTo>
                  <a:pt x="3278280" y="1075428"/>
                  <a:pt x="3256840" y="1082204"/>
                  <a:pt x="3243953" y="1098310"/>
                </a:cubicBezTo>
                <a:cubicBezTo>
                  <a:pt x="3177378" y="1181517"/>
                  <a:pt x="3287645" y="1129511"/>
                  <a:pt x="3175298" y="1166954"/>
                </a:cubicBezTo>
                <a:lnTo>
                  <a:pt x="3106643" y="1269921"/>
                </a:lnTo>
                <a:cubicBezTo>
                  <a:pt x="3095200" y="1287082"/>
                  <a:pt x="3091883" y="1314882"/>
                  <a:pt x="3072315" y="1321404"/>
                </a:cubicBezTo>
                <a:cubicBezTo>
                  <a:pt x="3001255" y="1345087"/>
                  <a:pt x="3035878" y="1328531"/>
                  <a:pt x="2969332" y="1372887"/>
                </a:cubicBezTo>
                <a:cubicBezTo>
                  <a:pt x="2952168" y="1367167"/>
                  <a:pt x="2923563" y="1372889"/>
                  <a:pt x="2917841" y="1355726"/>
                </a:cubicBezTo>
                <a:cubicBezTo>
                  <a:pt x="2906784" y="1322561"/>
                  <a:pt x="2941641" y="1242663"/>
                  <a:pt x="2969332" y="1218437"/>
                </a:cubicBezTo>
                <a:cubicBezTo>
                  <a:pt x="3113636" y="1092190"/>
                  <a:pt x="3021658" y="1183698"/>
                  <a:pt x="3123806" y="1132632"/>
                </a:cubicBezTo>
                <a:cubicBezTo>
                  <a:pt x="3142256" y="1123408"/>
                  <a:pt x="3158134" y="1109751"/>
                  <a:pt x="3175298" y="1098310"/>
                </a:cubicBezTo>
                <a:cubicBezTo>
                  <a:pt x="3186740" y="1081149"/>
                  <a:pt x="3200400" y="1065274"/>
                  <a:pt x="3209625" y="1046826"/>
                </a:cubicBezTo>
                <a:cubicBezTo>
                  <a:pt x="3217716" y="1030647"/>
                  <a:pt x="3215487" y="1009468"/>
                  <a:pt x="3226789" y="995343"/>
                </a:cubicBezTo>
                <a:cubicBezTo>
                  <a:pt x="3239676" y="979237"/>
                  <a:pt x="3261116" y="972462"/>
                  <a:pt x="3278280" y="961021"/>
                </a:cubicBezTo>
                <a:lnTo>
                  <a:pt x="3329772" y="806571"/>
                </a:lnTo>
                <a:lnTo>
                  <a:pt x="3346935" y="755088"/>
                </a:lnTo>
                <a:cubicBezTo>
                  <a:pt x="3341214" y="680723"/>
                  <a:pt x="3343519" y="605301"/>
                  <a:pt x="3329772" y="531994"/>
                </a:cubicBezTo>
                <a:cubicBezTo>
                  <a:pt x="3325970" y="511721"/>
                  <a:pt x="3303822" y="499358"/>
                  <a:pt x="3295444" y="480510"/>
                </a:cubicBezTo>
                <a:cubicBezTo>
                  <a:pt x="3262816" y="407107"/>
                  <a:pt x="3263923" y="378783"/>
                  <a:pt x="3243953" y="308900"/>
                </a:cubicBezTo>
                <a:cubicBezTo>
                  <a:pt x="3238983" y="291506"/>
                  <a:pt x="3238091" y="271541"/>
                  <a:pt x="3226789" y="257416"/>
                </a:cubicBezTo>
                <a:cubicBezTo>
                  <a:pt x="3213902" y="241310"/>
                  <a:pt x="3192462" y="234535"/>
                  <a:pt x="3175298" y="223094"/>
                </a:cubicBezTo>
                <a:cubicBezTo>
                  <a:pt x="3169577" y="205933"/>
                  <a:pt x="3175684" y="175998"/>
                  <a:pt x="3158134" y="171611"/>
                </a:cubicBezTo>
                <a:cubicBezTo>
                  <a:pt x="3138123" y="166609"/>
                  <a:pt x="3120227" y="190410"/>
                  <a:pt x="3106643" y="205933"/>
                </a:cubicBezTo>
                <a:cubicBezTo>
                  <a:pt x="2980362" y="350232"/>
                  <a:pt x="3071904" y="258241"/>
                  <a:pt x="3020824" y="360383"/>
                </a:cubicBezTo>
                <a:cubicBezTo>
                  <a:pt x="2954279" y="493450"/>
                  <a:pt x="3012474" y="333947"/>
                  <a:pt x="2969332" y="463349"/>
                </a:cubicBezTo>
                <a:cubicBezTo>
                  <a:pt x="2952168" y="457629"/>
                  <a:pt x="2930635" y="458980"/>
                  <a:pt x="2917841" y="446188"/>
                </a:cubicBezTo>
                <a:cubicBezTo>
                  <a:pt x="2905049" y="433398"/>
                  <a:pt x="2908768" y="410884"/>
                  <a:pt x="2900677" y="394705"/>
                </a:cubicBezTo>
                <a:cubicBezTo>
                  <a:pt x="2869622" y="332605"/>
                  <a:pt x="2874244" y="345853"/>
                  <a:pt x="2814858" y="326061"/>
                </a:cubicBezTo>
                <a:cubicBezTo>
                  <a:pt x="2791973" y="291739"/>
                  <a:pt x="2759249" y="262229"/>
                  <a:pt x="2746203" y="223094"/>
                </a:cubicBezTo>
                <a:cubicBezTo>
                  <a:pt x="2740482" y="205933"/>
                  <a:pt x="2741832" y="184401"/>
                  <a:pt x="2729040" y="171611"/>
                </a:cubicBezTo>
                <a:lnTo>
                  <a:pt x="2729040" y="205933"/>
                </a:lnTo>
                <a:lnTo>
                  <a:pt x="2729040" y="205933"/>
                </a:lnTo>
              </a:path>
            </a:pathLst>
          </a:custGeom>
          <a:solidFill>
            <a:schemeClr val="tx2">
              <a:lumMod val="60000"/>
              <a:lumOff val="40000"/>
              <a:alpha val="49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232566" y="220281"/>
            <a:ext cx="259841" cy="431840"/>
          </a:xfrm>
          <a:custGeom>
            <a:avLst/>
            <a:gdLst>
              <a:gd name="connsiteX0" fmla="*/ 156859 w 259841"/>
              <a:gd name="connsiteY0" fmla="*/ 37135 h 431840"/>
              <a:gd name="connsiteX1" fmla="*/ 156859 w 259841"/>
              <a:gd name="connsiteY1" fmla="*/ 37135 h 431840"/>
              <a:gd name="connsiteX2" fmla="*/ 36712 w 259841"/>
              <a:gd name="connsiteY2" fmla="*/ 122941 h 431840"/>
              <a:gd name="connsiteX3" fmla="*/ 19549 w 259841"/>
              <a:gd name="connsiteY3" fmla="*/ 243068 h 431840"/>
              <a:gd name="connsiteX4" fmla="*/ 71040 w 259841"/>
              <a:gd name="connsiteY4" fmla="*/ 260229 h 431840"/>
              <a:gd name="connsiteX5" fmla="*/ 122531 w 259841"/>
              <a:gd name="connsiteY5" fmla="*/ 294552 h 431840"/>
              <a:gd name="connsiteX6" fmla="*/ 191186 w 259841"/>
              <a:gd name="connsiteY6" fmla="*/ 397518 h 431840"/>
              <a:gd name="connsiteX7" fmla="*/ 242678 w 259841"/>
              <a:gd name="connsiteY7" fmla="*/ 431840 h 431840"/>
              <a:gd name="connsiteX8" fmla="*/ 259841 w 259841"/>
              <a:gd name="connsiteY8" fmla="*/ 380357 h 431840"/>
              <a:gd name="connsiteX9" fmla="*/ 208350 w 259841"/>
              <a:gd name="connsiteY9" fmla="*/ 174424 h 431840"/>
              <a:gd name="connsiteX10" fmla="*/ 156859 w 259841"/>
              <a:gd name="connsiteY10" fmla="*/ 71458 h 431840"/>
              <a:gd name="connsiteX11" fmla="*/ 105367 w 259841"/>
              <a:gd name="connsiteY11" fmla="*/ 54296 h 431840"/>
              <a:gd name="connsiteX12" fmla="*/ 88204 w 259841"/>
              <a:gd name="connsiteY12" fmla="*/ 122941 h 431840"/>
              <a:gd name="connsiteX13" fmla="*/ 88204 w 259841"/>
              <a:gd name="connsiteY13" fmla="*/ 122941 h 43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9841" h="431840">
                <a:moveTo>
                  <a:pt x="156859" y="37135"/>
                </a:moveTo>
                <a:lnTo>
                  <a:pt x="156859" y="37135"/>
                </a:lnTo>
                <a:cubicBezTo>
                  <a:pt x="116810" y="65737"/>
                  <a:pt x="73497" y="90248"/>
                  <a:pt x="36712" y="122941"/>
                </a:cubicBezTo>
                <a:cubicBezTo>
                  <a:pt x="678" y="154966"/>
                  <a:pt x="-15628" y="199104"/>
                  <a:pt x="19549" y="243068"/>
                </a:cubicBezTo>
                <a:cubicBezTo>
                  <a:pt x="30852" y="257194"/>
                  <a:pt x="53876" y="254509"/>
                  <a:pt x="71040" y="260229"/>
                </a:cubicBezTo>
                <a:cubicBezTo>
                  <a:pt x="88204" y="271670"/>
                  <a:pt x="108947" y="279029"/>
                  <a:pt x="122531" y="294552"/>
                </a:cubicBezTo>
                <a:cubicBezTo>
                  <a:pt x="149698" y="325595"/>
                  <a:pt x="156860" y="374638"/>
                  <a:pt x="191186" y="397518"/>
                </a:cubicBezTo>
                <a:lnTo>
                  <a:pt x="242678" y="431840"/>
                </a:lnTo>
                <a:cubicBezTo>
                  <a:pt x="248399" y="414679"/>
                  <a:pt x="259841" y="398446"/>
                  <a:pt x="259841" y="380357"/>
                </a:cubicBezTo>
                <a:cubicBezTo>
                  <a:pt x="259841" y="311027"/>
                  <a:pt x="229652" y="238320"/>
                  <a:pt x="208350" y="174424"/>
                </a:cubicBezTo>
                <a:cubicBezTo>
                  <a:pt x="197043" y="140508"/>
                  <a:pt x="187105" y="95651"/>
                  <a:pt x="156859" y="71458"/>
                </a:cubicBezTo>
                <a:cubicBezTo>
                  <a:pt x="142731" y="60157"/>
                  <a:pt x="122531" y="60017"/>
                  <a:pt x="105367" y="54296"/>
                </a:cubicBezTo>
                <a:cubicBezTo>
                  <a:pt x="75540" y="-35174"/>
                  <a:pt x="88204" y="-15276"/>
                  <a:pt x="88204" y="122941"/>
                </a:cubicBezTo>
                <a:lnTo>
                  <a:pt x="88204" y="122941"/>
                </a:lnTo>
              </a:path>
            </a:pathLst>
          </a:custGeom>
          <a:solidFill>
            <a:schemeClr val="tx2">
              <a:lumMod val="60000"/>
              <a:lumOff val="40000"/>
              <a:alpha val="49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94767" y="1510176"/>
            <a:ext cx="3518573" cy="3294929"/>
          </a:xfrm>
          <a:custGeom>
            <a:avLst/>
            <a:gdLst>
              <a:gd name="connsiteX0" fmla="*/ 3329772 w 3518573"/>
              <a:gd name="connsiteY0" fmla="*/ 1887720 h 3294929"/>
              <a:gd name="connsiteX1" fmla="*/ 3329772 w 3518573"/>
              <a:gd name="connsiteY1" fmla="*/ 1887720 h 3294929"/>
              <a:gd name="connsiteX2" fmla="*/ 3381263 w 3518573"/>
              <a:gd name="connsiteY2" fmla="*/ 2042169 h 3294929"/>
              <a:gd name="connsiteX3" fmla="*/ 3415591 w 3518573"/>
              <a:gd name="connsiteY3" fmla="*/ 2076492 h 3294929"/>
              <a:gd name="connsiteX4" fmla="*/ 3449918 w 3518573"/>
              <a:gd name="connsiteY4" fmla="*/ 2179458 h 3294929"/>
              <a:gd name="connsiteX5" fmla="*/ 3467082 w 3518573"/>
              <a:gd name="connsiteY5" fmla="*/ 2230941 h 3294929"/>
              <a:gd name="connsiteX6" fmla="*/ 3518573 w 3518573"/>
              <a:gd name="connsiteY6" fmla="*/ 2419713 h 3294929"/>
              <a:gd name="connsiteX7" fmla="*/ 3346935 w 3518573"/>
              <a:gd name="connsiteY7" fmla="*/ 2574163 h 3294929"/>
              <a:gd name="connsiteX8" fmla="*/ 3295444 w 3518573"/>
              <a:gd name="connsiteY8" fmla="*/ 2557002 h 3294929"/>
              <a:gd name="connsiteX9" fmla="*/ 3278280 w 3518573"/>
              <a:gd name="connsiteY9" fmla="*/ 2419713 h 3294929"/>
              <a:gd name="connsiteX10" fmla="*/ 3243953 w 3518573"/>
              <a:gd name="connsiteY10" fmla="*/ 2471197 h 3294929"/>
              <a:gd name="connsiteX11" fmla="*/ 3209625 w 3518573"/>
              <a:gd name="connsiteY11" fmla="*/ 2574163 h 3294929"/>
              <a:gd name="connsiteX12" fmla="*/ 3106643 w 3518573"/>
              <a:gd name="connsiteY12" fmla="*/ 2711452 h 3294929"/>
              <a:gd name="connsiteX13" fmla="*/ 3072315 w 3518573"/>
              <a:gd name="connsiteY13" fmla="*/ 2762935 h 3294929"/>
              <a:gd name="connsiteX14" fmla="*/ 3020824 w 3518573"/>
              <a:gd name="connsiteY14" fmla="*/ 2865902 h 3294929"/>
              <a:gd name="connsiteX15" fmla="*/ 3055151 w 3518573"/>
              <a:gd name="connsiteY15" fmla="*/ 2917385 h 3294929"/>
              <a:gd name="connsiteX16" fmla="*/ 3037988 w 3518573"/>
              <a:gd name="connsiteY16" fmla="*/ 3003190 h 3294929"/>
              <a:gd name="connsiteX17" fmla="*/ 2935005 w 3518573"/>
              <a:gd name="connsiteY17" fmla="*/ 3037512 h 3294929"/>
              <a:gd name="connsiteX18" fmla="*/ 2677548 w 3518573"/>
              <a:gd name="connsiteY18" fmla="*/ 3054674 h 3294929"/>
              <a:gd name="connsiteX19" fmla="*/ 2574566 w 3518573"/>
              <a:gd name="connsiteY19" fmla="*/ 3123318 h 3294929"/>
              <a:gd name="connsiteX20" fmla="*/ 2523074 w 3518573"/>
              <a:gd name="connsiteY20" fmla="*/ 3157640 h 3294929"/>
              <a:gd name="connsiteX21" fmla="*/ 2471583 w 3518573"/>
              <a:gd name="connsiteY21" fmla="*/ 3209123 h 3294929"/>
              <a:gd name="connsiteX22" fmla="*/ 2265618 w 3518573"/>
              <a:gd name="connsiteY22" fmla="*/ 3243446 h 3294929"/>
              <a:gd name="connsiteX23" fmla="*/ 2025325 w 3518573"/>
              <a:gd name="connsiteY23" fmla="*/ 3294929 h 3294929"/>
              <a:gd name="connsiteX24" fmla="*/ 1664886 w 3518573"/>
              <a:gd name="connsiteY24" fmla="*/ 3260607 h 3294929"/>
              <a:gd name="connsiteX25" fmla="*/ 1579067 w 3518573"/>
              <a:gd name="connsiteY25" fmla="*/ 3243446 h 3294929"/>
              <a:gd name="connsiteX26" fmla="*/ 1476084 w 3518573"/>
              <a:gd name="connsiteY26" fmla="*/ 3209123 h 3294929"/>
              <a:gd name="connsiteX27" fmla="*/ 1424593 w 3518573"/>
              <a:gd name="connsiteY27" fmla="*/ 3191962 h 3294929"/>
              <a:gd name="connsiteX28" fmla="*/ 1373102 w 3518573"/>
              <a:gd name="connsiteY28" fmla="*/ 3140479 h 3294929"/>
              <a:gd name="connsiteX29" fmla="*/ 1270119 w 3518573"/>
              <a:gd name="connsiteY29" fmla="*/ 3106157 h 3294929"/>
              <a:gd name="connsiteX30" fmla="*/ 1167136 w 3518573"/>
              <a:gd name="connsiteY30" fmla="*/ 3071835 h 3294929"/>
              <a:gd name="connsiteX31" fmla="*/ 1081317 w 3518573"/>
              <a:gd name="connsiteY31" fmla="*/ 3054674 h 3294929"/>
              <a:gd name="connsiteX32" fmla="*/ 1029826 w 3518573"/>
              <a:gd name="connsiteY32" fmla="*/ 3037512 h 3294929"/>
              <a:gd name="connsiteX33" fmla="*/ 944007 w 3518573"/>
              <a:gd name="connsiteY33" fmla="*/ 3020351 h 3294929"/>
              <a:gd name="connsiteX34" fmla="*/ 875352 w 3518573"/>
              <a:gd name="connsiteY34" fmla="*/ 2968868 h 3294929"/>
              <a:gd name="connsiteX35" fmla="*/ 823861 w 3518573"/>
              <a:gd name="connsiteY35" fmla="*/ 2951707 h 3294929"/>
              <a:gd name="connsiteX36" fmla="*/ 772370 w 3518573"/>
              <a:gd name="connsiteY36" fmla="*/ 2917385 h 3294929"/>
              <a:gd name="connsiteX37" fmla="*/ 755206 w 3518573"/>
              <a:gd name="connsiteY37" fmla="*/ 2865902 h 3294929"/>
              <a:gd name="connsiteX38" fmla="*/ 703714 w 3518573"/>
              <a:gd name="connsiteY38" fmla="*/ 2848740 h 3294929"/>
              <a:gd name="connsiteX39" fmla="*/ 652223 w 3518573"/>
              <a:gd name="connsiteY39" fmla="*/ 2814418 h 3294929"/>
              <a:gd name="connsiteX40" fmla="*/ 600732 w 3518573"/>
              <a:gd name="connsiteY40" fmla="*/ 2797257 h 3294929"/>
              <a:gd name="connsiteX41" fmla="*/ 497749 w 3518573"/>
              <a:gd name="connsiteY41" fmla="*/ 2728613 h 3294929"/>
              <a:gd name="connsiteX42" fmla="*/ 446258 w 3518573"/>
              <a:gd name="connsiteY42" fmla="*/ 2694291 h 3294929"/>
              <a:gd name="connsiteX43" fmla="*/ 360439 w 3518573"/>
              <a:gd name="connsiteY43" fmla="*/ 2625646 h 3294929"/>
              <a:gd name="connsiteX44" fmla="*/ 240293 w 3518573"/>
              <a:gd name="connsiteY44" fmla="*/ 2488358 h 3294929"/>
              <a:gd name="connsiteX45" fmla="*/ 240293 w 3518573"/>
              <a:gd name="connsiteY45" fmla="*/ 2385391 h 3294929"/>
              <a:gd name="connsiteX46" fmla="*/ 291784 w 3518573"/>
              <a:gd name="connsiteY46" fmla="*/ 2368230 h 3294929"/>
              <a:gd name="connsiteX47" fmla="*/ 326111 w 3518573"/>
              <a:gd name="connsiteY47" fmla="*/ 2351069 h 3294929"/>
              <a:gd name="connsiteX48" fmla="*/ 377603 w 3518573"/>
              <a:gd name="connsiteY48" fmla="*/ 2368230 h 3294929"/>
              <a:gd name="connsiteX49" fmla="*/ 514913 w 3518573"/>
              <a:gd name="connsiteY49" fmla="*/ 2351069 h 3294929"/>
              <a:gd name="connsiteX50" fmla="*/ 497749 w 3518573"/>
              <a:gd name="connsiteY50" fmla="*/ 2282425 h 3294929"/>
              <a:gd name="connsiteX51" fmla="*/ 394767 w 3518573"/>
              <a:gd name="connsiteY51" fmla="*/ 2248102 h 3294929"/>
              <a:gd name="connsiteX52" fmla="*/ 274620 w 3518573"/>
              <a:gd name="connsiteY52" fmla="*/ 2213780 h 3294929"/>
              <a:gd name="connsiteX53" fmla="*/ 188801 w 3518573"/>
              <a:gd name="connsiteY53" fmla="*/ 2093653 h 3294929"/>
              <a:gd name="connsiteX54" fmla="*/ 137310 w 3518573"/>
              <a:gd name="connsiteY54" fmla="*/ 2059330 h 3294929"/>
              <a:gd name="connsiteX55" fmla="*/ 102982 w 3518573"/>
              <a:gd name="connsiteY55" fmla="*/ 1990686 h 3294929"/>
              <a:gd name="connsiteX56" fmla="*/ 51491 w 3518573"/>
              <a:gd name="connsiteY56" fmla="*/ 1939203 h 3294929"/>
              <a:gd name="connsiteX57" fmla="*/ 34327 w 3518573"/>
              <a:gd name="connsiteY57" fmla="*/ 1784753 h 3294929"/>
              <a:gd name="connsiteX58" fmla="*/ 0 w 3518573"/>
              <a:gd name="connsiteY58" fmla="*/ 1664625 h 3294929"/>
              <a:gd name="connsiteX59" fmla="*/ 34327 w 3518573"/>
              <a:gd name="connsiteY59" fmla="*/ 1493014 h 3294929"/>
              <a:gd name="connsiteX60" fmla="*/ 68655 w 3518573"/>
              <a:gd name="connsiteY60" fmla="*/ 1441531 h 3294929"/>
              <a:gd name="connsiteX61" fmla="*/ 171638 w 3518573"/>
              <a:gd name="connsiteY61" fmla="*/ 1493014 h 3294929"/>
              <a:gd name="connsiteX62" fmla="*/ 223129 w 3518573"/>
              <a:gd name="connsiteY62" fmla="*/ 1510176 h 3294929"/>
              <a:gd name="connsiteX63" fmla="*/ 274620 w 3518573"/>
              <a:gd name="connsiteY63" fmla="*/ 1544498 h 3294929"/>
              <a:gd name="connsiteX64" fmla="*/ 377603 w 3518573"/>
              <a:gd name="connsiteY64" fmla="*/ 1578820 h 3294929"/>
              <a:gd name="connsiteX65" fmla="*/ 394767 w 3518573"/>
              <a:gd name="connsiteY65" fmla="*/ 1630303 h 3294929"/>
              <a:gd name="connsiteX66" fmla="*/ 446258 w 3518573"/>
              <a:gd name="connsiteY66" fmla="*/ 1647464 h 3294929"/>
              <a:gd name="connsiteX67" fmla="*/ 549241 w 3518573"/>
              <a:gd name="connsiteY67" fmla="*/ 1664625 h 3294929"/>
              <a:gd name="connsiteX68" fmla="*/ 617896 w 3518573"/>
              <a:gd name="connsiteY68" fmla="*/ 1681786 h 3294929"/>
              <a:gd name="connsiteX69" fmla="*/ 720878 w 3518573"/>
              <a:gd name="connsiteY69" fmla="*/ 1750431 h 3294929"/>
              <a:gd name="connsiteX70" fmla="*/ 772370 w 3518573"/>
              <a:gd name="connsiteY70" fmla="*/ 1784753 h 3294929"/>
              <a:gd name="connsiteX71" fmla="*/ 875352 w 3518573"/>
              <a:gd name="connsiteY71" fmla="*/ 1819075 h 3294929"/>
              <a:gd name="connsiteX72" fmla="*/ 926844 w 3518573"/>
              <a:gd name="connsiteY72" fmla="*/ 1853397 h 3294929"/>
              <a:gd name="connsiteX73" fmla="*/ 1046990 w 3518573"/>
              <a:gd name="connsiteY73" fmla="*/ 1870558 h 3294929"/>
              <a:gd name="connsiteX74" fmla="*/ 1132809 w 3518573"/>
              <a:gd name="connsiteY74" fmla="*/ 1853397 h 3294929"/>
              <a:gd name="connsiteX75" fmla="*/ 1098481 w 3518573"/>
              <a:gd name="connsiteY75" fmla="*/ 1801914 h 3294929"/>
              <a:gd name="connsiteX76" fmla="*/ 995499 w 3518573"/>
              <a:gd name="connsiteY76" fmla="*/ 1767592 h 3294929"/>
              <a:gd name="connsiteX77" fmla="*/ 823861 w 3518573"/>
              <a:gd name="connsiteY77" fmla="*/ 1733270 h 3294929"/>
              <a:gd name="connsiteX78" fmla="*/ 720878 w 3518573"/>
              <a:gd name="connsiteY78" fmla="*/ 1698948 h 3294929"/>
              <a:gd name="connsiteX79" fmla="*/ 617896 w 3518573"/>
              <a:gd name="connsiteY79" fmla="*/ 1630303 h 3294929"/>
              <a:gd name="connsiteX80" fmla="*/ 566404 w 3518573"/>
              <a:gd name="connsiteY80" fmla="*/ 1595981 h 3294929"/>
              <a:gd name="connsiteX81" fmla="*/ 463422 w 3518573"/>
              <a:gd name="connsiteY81" fmla="*/ 1561659 h 3294929"/>
              <a:gd name="connsiteX82" fmla="*/ 411930 w 3518573"/>
              <a:gd name="connsiteY82" fmla="*/ 1544498 h 3294929"/>
              <a:gd name="connsiteX83" fmla="*/ 360439 w 3518573"/>
              <a:gd name="connsiteY83" fmla="*/ 1510176 h 3294929"/>
              <a:gd name="connsiteX84" fmla="*/ 274620 w 3518573"/>
              <a:gd name="connsiteY84" fmla="*/ 1441531 h 3294929"/>
              <a:gd name="connsiteX85" fmla="*/ 223129 w 3518573"/>
              <a:gd name="connsiteY85" fmla="*/ 1424370 h 3294929"/>
              <a:gd name="connsiteX86" fmla="*/ 137310 w 3518573"/>
              <a:gd name="connsiteY86" fmla="*/ 1269920 h 3294929"/>
              <a:gd name="connsiteX87" fmla="*/ 154474 w 3518573"/>
              <a:gd name="connsiteY87" fmla="*/ 1218437 h 3294929"/>
              <a:gd name="connsiteX88" fmla="*/ 446258 w 3518573"/>
              <a:gd name="connsiteY88" fmla="*/ 1252759 h 3294929"/>
              <a:gd name="connsiteX89" fmla="*/ 463422 w 3518573"/>
              <a:gd name="connsiteY89" fmla="*/ 1201276 h 3294929"/>
              <a:gd name="connsiteX90" fmla="*/ 360439 w 3518573"/>
              <a:gd name="connsiteY90" fmla="*/ 1149793 h 3294929"/>
              <a:gd name="connsiteX91" fmla="*/ 343275 w 3518573"/>
              <a:gd name="connsiteY91" fmla="*/ 1098309 h 3294929"/>
              <a:gd name="connsiteX92" fmla="*/ 326111 w 3518573"/>
              <a:gd name="connsiteY92" fmla="*/ 909537 h 3294929"/>
              <a:gd name="connsiteX93" fmla="*/ 223129 w 3518573"/>
              <a:gd name="connsiteY93" fmla="*/ 840893 h 3294929"/>
              <a:gd name="connsiteX94" fmla="*/ 205965 w 3518573"/>
              <a:gd name="connsiteY94" fmla="*/ 1081148 h 3294929"/>
              <a:gd name="connsiteX95" fmla="*/ 171638 w 3518573"/>
              <a:gd name="connsiteY95" fmla="*/ 1029665 h 3294929"/>
              <a:gd name="connsiteX96" fmla="*/ 154474 w 3518573"/>
              <a:gd name="connsiteY96" fmla="*/ 823732 h 3294929"/>
              <a:gd name="connsiteX97" fmla="*/ 171638 w 3518573"/>
              <a:gd name="connsiteY97" fmla="*/ 669282 h 3294929"/>
              <a:gd name="connsiteX98" fmla="*/ 274620 w 3518573"/>
              <a:gd name="connsiteY98" fmla="*/ 600638 h 3294929"/>
              <a:gd name="connsiteX99" fmla="*/ 480585 w 3518573"/>
              <a:gd name="connsiteY99" fmla="*/ 617799 h 3294929"/>
              <a:gd name="connsiteX100" fmla="*/ 497749 w 3518573"/>
              <a:gd name="connsiteY100" fmla="*/ 669282 h 3294929"/>
              <a:gd name="connsiteX101" fmla="*/ 549241 w 3518573"/>
              <a:gd name="connsiteY101" fmla="*/ 703604 h 3294929"/>
              <a:gd name="connsiteX102" fmla="*/ 566404 w 3518573"/>
              <a:gd name="connsiteY102" fmla="*/ 755088 h 3294929"/>
              <a:gd name="connsiteX103" fmla="*/ 617896 w 3518573"/>
              <a:gd name="connsiteY103" fmla="*/ 806571 h 3294929"/>
              <a:gd name="connsiteX104" fmla="*/ 652223 w 3518573"/>
              <a:gd name="connsiteY104" fmla="*/ 858054 h 3294929"/>
              <a:gd name="connsiteX105" fmla="*/ 652223 w 3518573"/>
              <a:gd name="connsiteY105" fmla="*/ 1115471 h 3294929"/>
              <a:gd name="connsiteX106" fmla="*/ 789533 w 3518573"/>
              <a:gd name="connsiteY106" fmla="*/ 1149793 h 3294929"/>
              <a:gd name="connsiteX107" fmla="*/ 841025 w 3518573"/>
              <a:gd name="connsiteY107" fmla="*/ 1252759 h 3294929"/>
              <a:gd name="connsiteX108" fmla="*/ 909680 w 3518573"/>
              <a:gd name="connsiteY108" fmla="*/ 1493014 h 3294929"/>
              <a:gd name="connsiteX109" fmla="*/ 1012662 w 3518573"/>
              <a:gd name="connsiteY109" fmla="*/ 1458692 h 3294929"/>
              <a:gd name="connsiteX110" fmla="*/ 1064154 w 3518573"/>
              <a:gd name="connsiteY110" fmla="*/ 1441531 h 3294929"/>
              <a:gd name="connsiteX111" fmla="*/ 1252955 w 3518573"/>
              <a:gd name="connsiteY111" fmla="*/ 1493014 h 3294929"/>
              <a:gd name="connsiteX112" fmla="*/ 1304447 w 3518573"/>
              <a:gd name="connsiteY112" fmla="*/ 1510176 h 3294929"/>
              <a:gd name="connsiteX113" fmla="*/ 1287283 w 3518573"/>
              <a:gd name="connsiteY113" fmla="*/ 1458692 h 3294929"/>
              <a:gd name="connsiteX114" fmla="*/ 1235791 w 3518573"/>
              <a:gd name="connsiteY114" fmla="*/ 1441531 h 3294929"/>
              <a:gd name="connsiteX115" fmla="*/ 1132809 w 3518573"/>
              <a:gd name="connsiteY115" fmla="*/ 1390048 h 3294929"/>
              <a:gd name="connsiteX116" fmla="*/ 1029826 w 3518573"/>
              <a:gd name="connsiteY116" fmla="*/ 1287081 h 3294929"/>
              <a:gd name="connsiteX117" fmla="*/ 995499 w 3518573"/>
              <a:gd name="connsiteY117" fmla="*/ 1235598 h 3294929"/>
              <a:gd name="connsiteX118" fmla="*/ 944007 w 3518573"/>
              <a:gd name="connsiteY118" fmla="*/ 1218437 h 3294929"/>
              <a:gd name="connsiteX119" fmla="*/ 926844 w 3518573"/>
              <a:gd name="connsiteY119" fmla="*/ 1166954 h 3294929"/>
              <a:gd name="connsiteX120" fmla="*/ 875352 w 3518573"/>
              <a:gd name="connsiteY120" fmla="*/ 1149793 h 3294929"/>
              <a:gd name="connsiteX121" fmla="*/ 841025 w 3518573"/>
              <a:gd name="connsiteY121" fmla="*/ 1046826 h 3294929"/>
              <a:gd name="connsiteX122" fmla="*/ 789533 w 3518573"/>
              <a:gd name="connsiteY122" fmla="*/ 943860 h 3294929"/>
              <a:gd name="connsiteX123" fmla="*/ 772370 w 3518573"/>
              <a:gd name="connsiteY123" fmla="*/ 892376 h 3294929"/>
              <a:gd name="connsiteX124" fmla="*/ 686551 w 3518573"/>
              <a:gd name="connsiteY124" fmla="*/ 823732 h 3294929"/>
              <a:gd name="connsiteX125" fmla="*/ 669387 w 3518573"/>
              <a:gd name="connsiteY125" fmla="*/ 772249 h 3294929"/>
              <a:gd name="connsiteX126" fmla="*/ 617896 w 3518573"/>
              <a:gd name="connsiteY126" fmla="*/ 720766 h 3294929"/>
              <a:gd name="connsiteX127" fmla="*/ 566404 w 3518573"/>
              <a:gd name="connsiteY127" fmla="*/ 600638 h 3294929"/>
              <a:gd name="connsiteX128" fmla="*/ 532077 w 3518573"/>
              <a:gd name="connsiteY128" fmla="*/ 549155 h 3294929"/>
              <a:gd name="connsiteX129" fmla="*/ 429094 w 3518573"/>
              <a:gd name="connsiteY129" fmla="*/ 411866 h 3294929"/>
              <a:gd name="connsiteX130" fmla="*/ 377603 w 3518573"/>
              <a:gd name="connsiteY130" fmla="*/ 308899 h 3294929"/>
              <a:gd name="connsiteX131" fmla="*/ 326111 w 3518573"/>
              <a:gd name="connsiteY131" fmla="*/ 291738 h 3294929"/>
              <a:gd name="connsiteX132" fmla="*/ 463422 w 3518573"/>
              <a:gd name="connsiteY132" fmla="*/ 274577 h 3294929"/>
              <a:gd name="connsiteX133" fmla="*/ 429094 w 3518573"/>
              <a:gd name="connsiteY133" fmla="*/ 223094 h 3294929"/>
              <a:gd name="connsiteX134" fmla="*/ 497749 w 3518573"/>
              <a:gd name="connsiteY134" fmla="*/ 240255 h 3294929"/>
              <a:gd name="connsiteX135" fmla="*/ 566404 w 3518573"/>
              <a:gd name="connsiteY135" fmla="*/ 308899 h 3294929"/>
              <a:gd name="connsiteX136" fmla="*/ 583568 w 3518573"/>
              <a:gd name="connsiteY136" fmla="*/ 360383 h 3294929"/>
              <a:gd name="connsiteX137" fmla="*/ 635059 w 3518573"/>
              <a:gd name="connsiteY137" fmla="*/ 394705 h 3294929"/>
              <a:gd name="connsiteX138" fmla="*/ 720878 w 3518573"/>
              <a:gd name="connsiteY138" fmla="*/ 549155 h 3294929"/>
              <a:gd name="connsiteX139" fmla="*/ 772370 w 3518573"/>
              <a:gd name="connsiteY139" fmla="*/ 566316 h 3294929"/>
              <a:gd name="connsiteX140" fmla="*/ 875352 w 3518573"/>
              <a:gd name="connsiteY140" fmla="*/ 531994 h 3294929"/>
              <a:gd name="connsiteX141" fmla="*/ 858188 w 3518573"/>
              <a:gd name="connsiteY141" fmla="*/ 463349 h 3294929"/>
              <a:gd name="connsiteX142" fmla="*/ 755206 w 3518573"/>
              <a:gd name="connsiteY142" fmla="*/ 394705 h 3294929"/>
              <a:gd name="connsiteX143" fmla="*/ 652223 w 3518573"/>
              <a:gd name="connsiteY143" fmla="*/ 343222 h 3294929"/>
              <a:gd name="connsiteX144" fmla="*/ 600732 w 3518573"/>
              <a:gd name="connsiteY144" fmla="*/ 188772 h 3294929"/>
              <a:gd name="connsiteX145" fmla="*/ 583568 w 3518573"/>
              <a:gd name="connsiteY145" fmla="*/ 137288 h 3294929"/>
              <a:gd name="connsiteX146" fmla="*/ 566404 w 3518573"/>
              <a:gd name="connsiteY146" fmla="*/ 85805 h 3294929"/>
              <a:gd name="connsiteX147" fmla="*/ 583568 w 3518573"/>
              <a:gd name="connsiteY147" fmla="*/ 34322 h 3294929"/>
              <a:gd name="connsiteX148" fmla="*/ 720878 w 3518573"/>
              <a:gd name="connsiteY148" fmla="*/ 17161 h 3294929"/>
              <a:gd name="connsiteX149" fmla="*/ 772370 w 3518573"/>
              <a:gd name="connsiteY149" fmla="*/ 0 h 3294929"/>
              <a:gd name="connsiteX150" fmla="*/ 841025 w 3518573"/>
              <a:gd name="connsiteY150" fmla="*/ 102966 h 3294929"/>
              <a:gd name="connsiteX151" fmla="*/ 892516 w 3518573"/>
              <a:gd name="connsiteY151" fmla="*/ 137288 h 3294929"/>
              <a:gd name="connsiteX152" fmla="*/ 978335 w 3518573"/>
              <a:gd name="connsiteY152" fmla="*/ 205933 h 3294929"/>
              <a:gd name="connsiteX153" fmla="*/ 1046990 w 3518573"/>
              <a:gd name="connsiteY153" fmla="*/ 274577 h 3294929"/>
              <a:gd name="connsiteX154" fmla="*/ 1064154 w 3518573"/>
              <a:gd name="connsiteY154" fmla="*/ 326060 h 3294929"/>
              <a:gd name="connsiteX155" fmla="*/ 1184300 w 3518573"/>
              <a:gd name="connsiteY155" fmla="*/ 377544 h 3294929"/>
              <a:gd name="connsiteX156" fmla="*/ 1287283 w 3518573"/>
              <a:gd name="connsiteY156" fmla="*/ 411866 h 3294929"/>
              <a:gd name="connsiteX157" fmla="*/ 1338774 w 3518573"/>
              <a:gd name="connsiteY157" fmla="*/ 429027 h 3294929"/>
              <a:gd name="connsiteX158" fmla="*/ 1527576 w 3518573"/>
              <a:gd name="connsiteY158" fmla="*/ 446188 h 3294929"/>
              <a:gd name="connsiteX159" fmla="*/ 1596231 w 3518573"/>
              <a:gd name="connsiteY159" fmla="*/ 514832 h 3294929"/>
              <a:gd name="connsiteX160" fmla="*/ 1544739 w 3518573"/>
              <a:gd name="connsiteY160" fmla="*/ 531994 h 3294929"/>
              <a:gd name="connsiteX161" fmla="*/ 1510412 w 3518573"/>
              <a:gd name="connsiteY161" fmla="*/ 583477 h 3294929"/>
              <a:gd name="connsiteX162" fmla="*/ 1441757 w 3518573"/>
              <a:gd name="connsiteY162" fmla="*/ 737927 h 3294929"/>
              <a:gd name="connsiteX163" fmla="*/ 1338774 w 3518573"/>
              <a:gd name="connsiteY163" fmla="*/ 806571 h 3294929"/>
              <a:gd name="connsiteX164" fmla="*/ 1287283 w 3518573"/>
              <a:gd name="connsiteY164" fmla="*/ 840893 h 3294929"/>
              <a:gd name="connsiteX165" fmla="*/ 1029826 w 3518573"/>
              <a:gd name="connsiteY165" fmla="*/ 823732 h 3294929"/>
              <a:gd name="connsiteX166" fmla="*/ 1081317 w 3518573"/>
              <a:gd name="connsiteY166" fmla="*/ 858054 h 3294929"/>
              <a:gd name="connsiteX167" fmla="*/ 1115645 w 3518573"/>
              <a:gd name="connsiteY167" fmla="*/ 961021 h 3294929"/>
              <a:gd name="connsiteX168" fmla="*/ 1184300 w 3518573"/>
              <a:gd name="connsiteY168" fmla="*/ 1063987 h 3294929"/>
              <a:gd name="connsiteX169" fmla="*/ 1218628 w 3518573"/>
              <a:gd name="connsiteY169" fmla="*/ 1115471 h 3294929"/>
              <a:gd name="connsiteX170" fmla="*/ 1235791 w 3518573"/>
              <a:gd name="connsiteY170" fmla="*/ 1166954 h 3294929"/>
              <a:gd name="connsiteX171" fmla="*/ 1304447 w 3518573"/>
              <a:gd name="connsiteY171" fmla="*/ 1269920 h 3294929"/>
              <a:gd name="connsiteX172" fmla="*/ 1287283 w 3518573"/>
              <a:gd name="connsiteY172" fmla="*/ 1355726 h 3294929"/>
              <a:gd name="connsiteX173" fmla="*/ 1235791 w 3518573"/>
              <a:gd name="connsiteY173" fmla="*/ 1372887 h 3294929"/>
              <a:gd name="connsiteX174" fmla="*/ 978335 w 3518573"/>
              <a:gd name="connsiteY174" fmla="*/ 1355726 h 3294929"/>
              <a:gd name="connsiteX175" fmla="*/ 909680 w 3518573"/>
              <a:gd name="connsiteY175" fmla="*/ 1235598 h 3294929"/>
              <a:gd name="connsiteX176" fmla="*/ 806697 w 3518573"/>
              <a:gd name="connsiteY176" fmla="*/ 1201276 h 3294929"/>
              <a:gd name="connsiteX177" fmla="*/ 789533 w 3518573"/>
              <a:gd name="connsiteY177" fmla="*/ 1149793 h 3294929"/>
              <a:gd name="connsiteX178" fmla="*/ 772370 w 3518573"/>
              <a:gd name="connsiteY178" fmla="*/ 1012504 h 3294929"/>
              <a:gd name="connsiteX179" fmla="*/ 720878 w 3518573"/>
              <a:gd name="connsiteY179" fmla="*/ 978182 h 3294929"/>
              <a:gd name="connsiteX180" fmla="*/ 703714 w 3518573"/>
              <a:gd name="connsiteY180" fmla="*/ 1081148 h 3294929"/>
              <a:gd name="connsiteX181" fmla="*/ 858188 w 3518573"/>
              <a:gd name="connsiteY181" fmla="*/ 1132632 h 3294929"/>
              <a:gd name="connsiteX182" fmla="*/ 909680 w 3518573"/>
              <a:gd name="connsiteY182" fmla="*/ 1149793 h 3294929"/>
              <a:gd name="connsiteX183" fmla="*/ 1012662 w 3518573"/>
              <a:gd name="connsiteY183" fmla="*/ 1218437 h 3294929"/>
              <a:gd name="connsiteX184" fmla="*/ 1064154 w 3518573"/>
              <a:gd name="connsiteY184" fmla="*/ 1252759 h 3294929"/>
              <a:gd name="connsiteX185" fmla="*/ 1081317 w 3518573"/>
              <a:gd name="connsiteY185" fmla="*/ 1304243 h 3294929"/>
              <a:gd name="connsiteX186" fmla="*/ 1132809 w 3518573"/>
              <a:gd name="connsiteY186" fmla="*/ 1321404 h 3294929"/>
              <a:gd name="connsiteX187" fmla="*/ 1184300 w 3518573"/>
              <a:gd name="connsiteY187" fmla="*/ 1355726 h 3294929"/>
              <a:gd name="connsiteX188" fmla="*/ 1201464 w 3518573"/>
              <a:gd name="connsiteY188" fmla="*/ 1407209 h 3294929"/>
              <a:gd name="connsiteX189" fmla="*/ 1235791 w 3518573"/>
              <a:gd name="connsiteY189" fmla="*/ 1493014 h 3294929"/>
              <a:gd name="connsiteX190" fmla="*/ 1184300 w 3518573"/>
              <a:gd name="connsiteY190" fmla="*/ 1510176 h 3294929"/>
              <a:gd name="connsiteX191" fmla="*/ 1115645 w 3518573"/>
              <a:gd name="connsiteY191" fmla="*/ 1493014 h 3294929"/>
              <a:gd name="connsiteX192" fmla="*/ 1098481 w 3518573"/>
              <a:gd name="connsiteY192" fmla="*/ 1441531 h 3294929"/>
              <a:gd name="connsiteX193" fmla="*/ 1046990 w 3518573"/>
              <a:gd name="connsiteY193" fmla="*/ 1424370 h 3294929"/>
              <a:gd name="connsiteX194" fmla="*/ 858188 w 3518573"/>
              <a:gd name="connsiteY194" fmla="*/ 1441531 h 3294929"/>
              <a:gd name="connsiteX195" fmla="*/ 1012662 w 3518573"/>
              <a:gd name="connsiteY195" fmla="*/ 1424370 h 3294929"/>
              <a:gd name="connsiteX196" fmla="*/ 1064154 w 3518573"/>
              <a:gd name="connsiteY196" fmla="*/ 1390048 h 3294929"/>
              <a:gd name="connsiteX197" fmla="*/ 1115645 w 3518573"/>
              <a:gd name="connsiteY197" fmla="*/ 1407209 h 3294929"/>
              <a:gd name="connsiteX198" fmla="*/ 1167136 w 3518573"/>
              <a:gd name="connsiteY198" fmla="*/ 1510176 h 3294929"/>
              <a:gd name="connsiteX199" fmla="*/ 1235791 w 3518573"/>
              <a:gd name="connsiteY199" fmla="*/ 1613142 h 3294929"/>
              <a:gd name="connsiteX200" fmla="*/ 1252955 w 3518573"/>
              <a:gd name="connsiteY200" fmla="*/ 1664625 h 3294929"/>
              <a:gd name="connsiteX201" fmla="*/ 1304447 w 3518573"/>
              <a:gd name="connsiteY201" fmla="*/ 1681786 h 3294929"/>
              <a:gd name="connsiteX202" fmla="*/ 1373102 w 3518573"/>
              <a:gd name="connsiteY202" fmla="*/ 1784753 h 3294929"/>
              <a:gd name="connsiteX203" fmla="*/ 1407429 w 3518573"/>
              <a:gd name="connsiteY203" fmla="*/ 1836236 h 3294929"/>
              <a:gd name="connsiteX204" fmla="*/ 1493248 w 3518573"/>
              <a:gd name="connsiteY204" fmla="*/ 1904881 h 3294929"/>
              <a:gd name="connsiteX205" fmla="*/ 1544739 w 3518573"/>
              <a:gd name="connsiteY205" fmla="*/ 1939203 h 3294929"/>
              <a:gd name="connsiteX206" fmla="*/ 1579067 w 3518573"/>
              <a:gd name="connsiteY206" fmla="*/ 1990686 h 3294929"/>
              <a:gd name="connsiteX207" fmla="*/ 1596231 w 3518573"/>
              <a:gd name="connsiteY207" fmla="*/ 2042169 h 3294929"/>
              <a:gd name="connsiteX208" fmla="*/ 1647722 w 3518573"/>
              <a:gd name="connsiteY208" fmla="*/ 2076492 h 3294929"/>
              <a:gd name="connsiteX209" fmla="*/ 1682050 w 3518573"/>
              <a:gd name="connsiteY209" fmla="*/ 2127975 h 3294929"/>
              <a:gd name="connsiteX210" fmla="*/ 1733541 w 3518573"/>
              <a:gd name="connsiteY210" fmla="*/ 2145136 h 3294929"/>
              <a:gd name="connsiteX211" fmla="*/ 1785032 w 3518573"/>
              <a:gd name="connsiteY211" fmla="*/ 2179458 h 3294929"/>
              <a:gd name="connsiteX212" fmla="*/ 1802196 w 3518573"/>
              <a:gd name="connsiteY212" fmla="*/ 2230941 h 3294929"/>
              <a:gd name="connsiteX213" fmla="*/ 1905179 w 3518573"/>
              <a:gd name="connsiteY213" fmla="*/ 2316747 h 3294929"/>
              <a:gd name="connsiteX214" fmla="*/ 1956670 w 3518573"/>
              <a:gd name="connsiteY214" fmla="*/ 2333908 h 3294929"/>
              <a:gd name="connsiteX215" fmla="*/ 2008161 w 3518573"/>
              <a:gd name="connsiteY215" fmla="*/ 2368230 h 3294929"/>
              <a:gd name="connsiteX216" fmla="*/ 2179799 w 3518573"/>
              <a:gd name="connsiteY216" fmla="*/ 2402552 h 3294929"/>
              <a:gd name="connsiteX217" fmla="*/ 2317109 w 3518573"/>
              <a:gd name="connsiteY217" fmla="*/ 2436874 h 3294929"/>
              <a:gd name="connsiteX218" fmla="*/ 2814859 w 3518573"/>
              <a:gd name="connsiteY218" fmla="*/ 2419713 h 3294929"/>
              <a:gd name="connsiteX219" fmla="*/ 2866350 w 3518573"/>
              <a:gd name="connsiteY219" fmla="*/ 2385391 h 3294929"/>
              <a:gd name="connsiteX220" fmla="*/ 2917841 w 3518573"/>
              <a:gd name="connsiteY220" fmla="*/ 2282425 h 3294929"/>
              <a:gd name="connsiteX221" fmla="*/ 3089479 w 3518573"/>
              <a:gd name="connsiteY221" fmla="*/ 2248102 h 3294929"/>
              <a:gd name="connsiteX222" fmla="*/ 3123806 w 3518573"/>
              <a:gd name="connsiteY222" fmla="*/ 2196619 h 3294929"/>
              <a:gd name="connsiteX223" fmla="*/ 3140970 w 3518573"/>
              <a:gd name="connsiteY223" fmla="*/ 2145136 h 3294929"/>
              <a:gd name="connsiteX224" fmla="*/ 3192462 w 3518573"/>
              <a:gd name="connsiteY224" fmla="*/ 2110814 h 3294929"/>
              <a:gd name="connsiteX225" fmla="*/ 3261117 w 3518573"/>
              <a:gd name="connsiteY225" fmla="*/ 2007847 h 3294929"/>
              <a:gd name="connsiteX226" fmla="*/ 3346935 w 3518573"/>
              <a:gd name="connsiteY226" fmla="*/ 1887720 h 3294929"/>
              <a:gd name="connsiteX227" fmla="*/ 3364099 w 3518573"/>
              <a:gd name="connsiteY227" fmla="*/ 1939203 h 3294929"/>
              <a:gd name="connsiteX228" fmla="*/ 3364099 w 3518573"/>
              <a:gd name="connsiteY228" fmla="*/ 1939203 h 3294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</a:cxnLst>
            <a:rect l="l" t="t" r="r" b="b"/>
            <a:pathLst>
              <a:path w="3518573" h="3294929">
                <a:moveTo>
                  <a:pt x="3329772" y="1887720"/>
                </a:moveTo>
                <a:lnTo>
                  <a:pt x="3329772" y="1887720"/>
                </a:lnTo>
                <a:cubicBezTo>
                  <a:pt x="3346936" y="1939203"/>
                  <a:pt x="3358804" y="1992766"/>
                  <a:pt x="3381263" y="2042169"/>
                </a:cubicBezTo>
                <a:cubicBezTo>
                  <a:pt x="3387960" y="2056899"/>
                  <a:pt x="3408354" y="2062020"/>
                  <a:pt x="3415591" y="2076492"/>
                </a:cubicBezTo>
                <a:cubicBezTo>
                  <a:pt x="3431773" y="2108851"/>
                  <a:pt x="3438476" y="2145136"/>
                  <a:pt x="3449918" y="2179458"/>
                </a:cubicBezTo>
                <a:cubicBezTo>
                  <a:pt x="3455639" y="2196619"/>
                  <a:pt x="3462694" y="2213392"/>
                  <a:pt x="3467082" y="2230941"/>
                </a:cubicBezTo>
                <a:cubicBezTo>
                  <a:pt x="3505797" y="2385779"/>
                  <a:pt x="3486490" y="2323480"/>
                  <a:pt x="3518573" y="2419713"/>
                </a:cubicBezTo>
                <a:cubicBezTo>
                  <a:pt x="3497536" y="2630045"/>
                  <a:pt x="3557390" y="2609233"/>
                  <a:pt x="3346935" y="2574163"/>
                </a:cubicBezTo>
                <a:cubicBezTo>
                  <a:pt x="3329089" y="2571189"/>
                  <a:pt x="3312608" y="2562722"/>
                  <a:pt x="3295444" y="2557002"/>
                </a:cubicBezTo>
                <a:cubicBezTo>
                  <a:pt x="3289723" y="2511239"/>
                  <a:pt x="3302011" y="2459258"/>
                  <a:pt x="3278280" y="2419713"/>
                </a:cubicBezTo>
                <a:cubicBezTo>
                  <a:pt x="3267667" y="2402027"/>
                  <a:pt x="3252331" y="2452349"/>
                  <a:pt x="3243953" y="2471197"/>
                </a:cubicBezTo>
                <a:cubicBezTo>
                  <a:pt x="3229257" y="2504257"/>
                  <a:pt x="3221067" y="2539841"/>
                  <a:pt x="3209625" y="2574163"/>
                </a:cubicBezTo>
                <a:cubicBezTo>
                  <a:pt x="3164968" y="2708112"/>
                  <a:pt x="3238127" y="2514261"/>
                  <a:pt x="3106643" y="2711452"/>
                </a:cubicBezTo>
                <a:cubicBezTo>
                  <a:pt x="3095200" y="2728613"/>
                  <a:pt x="3081541" y="2744487"/>
                  <a:pt x="3072315" y="2762935"/>
                </a:cubicBezTo>
                <a:cubicBezTo>
                  <a:pt x="3001245" y="2905049"/>
                  <a:pt x="3119212" y="2718338"/>
                  <a:pt x="3020824" y="2865902"/>
                </a:cubicBezTo>
                <a:cubicBezTo>
                  <a:pt x="3032266" y="2883063"/>
                  <a:pt x="3052592" y="2896918"/>
                  <a:pt x="3055151" y="2917385"/>
                </a:cubicBezTo>
                <a:cubicBezTo>
                  <a:pt x="3058769" y="2946328"/>
                  <a:pt x="3058615" y="2982567"/>
                  <a:pt x="3037988" y="3003190"/>
                </a:cubicBezTo>
                <a:cubicBezTo>
                  <a:pt x="3012400" y="3028774"/>
                  <a:pt x="2971109" y="3035105"/>
                  <a:pt x="2935005" y="3037512"/>
                </a:cubicBezTo>
                <a:lnTo>
                  <a:pt x="2677548" y="3054674"/>
                </a:lnTo>
                <a:lnTo>
                  <a:pt x="2574566" y="3123318"/>
                </a:lnTo>
                <a:cubicBezTo>
                  <a:pt x="2557402" y="3134759"/>
                  <a:pt x="2537661" y="3143055"/>
                  <a:pt x="2523074" y="3157640"/>
                </a:cubicBezTo>
                <a:cubicBezTo>
                  <a:pt x="2505910" y="3174801"/>
                  <a:pt x="2494609" y="3201449"/>
                  <a:pt x="2471583" y="3209123"/>
                </a:cubicBezTo>
                <a:cubicBezTo>
                  <a:pt x="2405552" y="3231130"/>
                  <a:pt x="2331649" y="3221439"/>
                  <a:pt x="2265618" y="3243446"/>
                </a:cubicBezTo>
                <a:cubicBezTo>
                  <a:pt x="2118875" y="3292352"/>
                  <a:pt x="2198540" y="3273281"/>
                  <a:pt x="2025325" y="3294929"/>
                </a:cubicBezTo>
                <a:cubicBezTo>
                  <a:pt x="1794221" y="3279525"/>
                  <a:pt x="1827995" y="3290259"/>
                  <a:pt x="1664886" y="3260607"/>
                </a:cubicBezTo>
                <a:cubicBezTo>
                  <a:pt x="1636184" y="3255389"/>
                  <a:pt x="1607212" y="3251121"/>
                  <a:pt x="1579067" y="3243446"/>
                </a:cubicBezTo>
                <a:cubicBezTo>
                  <a:pt x="1544158" y="3233927"/>
                  <a:pt x="1510412" y="3220564"/>
                  <a:pt x="1476084" y="3209123"/>
                </a:cubicBezTo>
                <a:lnTo>
                  <a:pt x="1424593" y="3191962"/>
                </a:lnTo>
                <a:cubicBezTo>
                  <a:pt x="1407429" y="3174801"/>
                  <a:pt x="1394320" y="3152265"/>
                  <a:pt x="1373102" y="3140479"/>
                </a:cubicBezTo>
                <a:cubicBezTo>
                  <a:pt x="1341470" y="3122909"/>
                  <a:pt x="1304447" y="3117598"/>
                  <a:pt x="1270119" y="3106157"/>
                </a:cubicBezTo>
                <a:cubicBezTo>
                  <a:pt x="1270115" y="3106156"/>
                  <a:pt x="1167139" y="3071836"/>
                  <a:pt x="1167136" y="3071835"/>
                </a:cubicBezTo>
                <a:cubicBezTo>
                  <a:pt x="1138530" y="3066115"/>
                  <a:pt x="1109619" y="3061749"/>
                  <a:pt x="1081317" y="3054674"/>
                </a:cubicBezTo>
                <a:cubicBezTo>
                  <a:pt x="1063765" y="3050287"/>
                  <a:pt x="1047378" y="3041899"/>
                  <a:pt x="1029826" y="3037512"/>
                </a:cubicBezTo>
                <a:cubicBezTo>
                  <a:pt x="1001524" y="3030437"/>
                  <a:pt x="972613" y="3026071"/>
                  <a:pt x="944007" y="3020351"/>
                </a:cubicBezTo>
                <a:cubicBezTo>
                  <a:pt x="921122" y="3003190"/>
                  <a:pt x="900189" y="2983058"/>
                  <a:pt x="875352" y="2968868"/>
                </a:cubicBezTo>
                <a:cubicBezTo>
                  <a:pt x="859643" y="2959893"/>
                  <a:pt x="840043" y="2959797"/>
                  <a:pt x="823861" y="2951707"/>
                </a:cubicBezTo>
                <a:cubicBezTo>
                  <a:pt x="805411" y="2942483"/>
                  <a:pt x="789534" y="2928826"/>
                  <a:pt x="772370" y="2917385"/>
                </a:cubicBezTo>
                <a:cubicBezTo>
                  <a:pt x="766649" y="2900224"/>
                  <a:pt x="767998" y="2878692"/>
                  <a:pt x="755206" y="2865902"/>
                </a:cubicBezTo>
                <a:cubicBezTo>
                  <a:pt x="742412" y="2853110"/>
                  <a:pt x="719897" y="2856830"/>
                  <a:pt x="703714" y="2848740"/>
                </a:cubicBezTo>
                <a:cubicBezTo>
                  <a:pt x="685264" y="2839516"/>
                  <a:pt x="670673" y="2823642"/>
                  <a:pt x="652223" y="2814418"/>
                </a:cubicBezTo>
                <a:cubicBezTo>
                  <a:pt x="636041" y="2806328"/>
                  <a:pt x="616548" y="2806042"/>
                  <a:pt x="600732" y="2797257"/>
                </a:cubicBezTo>
                <a:cubicBezTo>
                  <a:pt x="564668" y="2777224"/>
                  <a:pt x="532077" y="2751494"/>
                  <a:pt x="497749" y="2728613"/>
                </a:cubicBezTo>
                <a:lnTo>
                  <a:pt x="446258" y="2694291"/>
                </a:lnTo>
                <a:cubicBezTo>
                  <a:pt x="412479" y="2671775"/>
                  <a:pt x="384897" y="2658252"/>
                  <a:pt x="360439" y="2625646"/>
                </a:cubicBezTo>
                <a:cubicBezTo>
                  <a:pt x="260317" y="2492171"/>
                  <a:pt x="336122" y="2552234"/>
                  <a:pt x="240293" y="2488358"/>
                </a:cubicBezTo>
                <a:cubicBezTo>
                  <a:pt x="228850" y="2454036"/>
                  <a:pt x="205965" y="2419713"/>
                  <a:pt x="240293" y="2385391"/>
                </a:cubicBezTo>
                <a:cubicBezTo>
                  <a:pt x="253087" y="2372599"/>
                  <a:pt x="274620" y="2373950"/>
                  <a:pt x="291784" y="2368230"/>
                </a:cubicBezTo>
                <a:cubicBezTo>
                  <a:pt x="264205" y="2285509"/>
                  <a:pt x="264004" y="2320021"/>
                  <a:pt x="326111" y="2351069"/>
                </a:cubicBezTo>
                <a:cubicBezTo>
                  <a:pt x="342294" y="2359159"/>
                  <a:pt x="360439" y="2362510"/>
                  <a:pt x="377603" y="2368230"/>
                </a:cubicBezTo>
                <a:cubicBezTo>
                  <a:pt x="423373" y="2362510"/>
                  <a:pt x="477377" y="2377876"/>
                  <a:pt x="514913" y="2351069"/>
                </a:cubicBezTo>
                <a:cubicBezTo>
                  <a:pt x="534107" y="2337361"/>
                  <a:pt x="515658" y="2297773"/>
                  <a:pt x="497749" y="2282425"/>
                </a:cubicBezTo>
                <a:cubicBezTo>
                  <a:pt x="470275" y="2258879"/>
                  <a:pt x="429094" y="2259543"/>
                  <a:pt x="394767" y="2248102"/>
                </a:cubicBezTo>
                <a:cubicBezTo>
                  <a:pt x="320906" y="2223485"/>
                  <a:pt x="360815" y="2235325"/>
                  <a:pt x="274620" y="2213780"/>
                </a:cubicBezTo>
                <a:cubicBezTo>
                  <a:pt x="234571" y="2093651"/>
                  <a:pt x="274616" y="2122253"/>
                  <a:pt x="188801" y="2093653"/>
                </a:cubicBezTo>
                <a:cubicBezTo>
                  <a:pt x="171637" y="2082212"/>
                  <a:pt x="150517" y="2075175"/>
                  <a:pt x="137310" y="2059330"/>
                </a:cubicBezTo>
                <a:cubicBezTo>
                  <a:pt x="120931" y="2039678"/>
                  <a:pt x="117853" y="2011503"/>
                  <a:pt x="102982" y="1990686"/>
                </a:cubicBezTo>
                <a:cubicBezTo>
                  <a:pt x="88873" y="1970937"/>
                  <a:pt x="68655" y="1956364"/>
                  <a:pt x="51491" y="1939203"/>
                </a:cubicBezTo>
                <a:cubicBezTo>
                  <a:pt x="45770" y="1887720"/>
                  <a:pt x="42205" y="1835951"/>
                  <a:pt x="34327" y="1784753"/>
                </a:cubicBezTo>
                <a:cubicBezTo>
                  <a:pt x="28169" y="1744730"/>
                  <a:pt x="12817" y="1703071"/>
                  <a:pt x="0" y="1664625"/>
                </a:cubicBezTo>
                <a:cubicBezTo>
                  <a:pt x="6324" y="1620363"/>
                  <a:pt x="10364" y="1540933"/>
                  <a:pt x="34327" y="1493014"/>
                </a:cubicBezTo>
                <a:cubicBezTo>
                  <a:pt x="43552" y="1474566"/>
                  <a:pt x="57212" y="1458692"/>
                  <a:pt x="68655" y="1441531"/>
                </a:cubicBezTo>
                <a:cubicBezTo>
                  <a:pt x="198073" y="1484664"/>
                  <a:pt x="38555" y="1426482"/>
                  <a:pt x="171638" y="1493014"/>
                </a:cubicBezTo>
                <a:cubicBezTo>
                  <a:pt x="187820" y="1501104"/>
                  <a:pt x="206947" y="1502086"/>
                  <a:pt x="223129" y="1510176"/>
                </a:cubicBezTo>
                <a:cubicBezTo>
                  <a:pt x="241579" y="1519400"/>
                  <a:pt x="255770" y="1536122"/>
                  <a:pt x="274620" y="1544498"/>
                </a:cubicBezTo>
                <a:cubicBezTo>
                  <a:pt x="307686" y="1559192"/>
                  <a:pt x="377603" y="1578820"/>
                  <a:pt x="377603" y="1578820"/>
                </a:cubicBezTo>
                <a:cubicBezTo>
                  <a:pt x="383324" y="1595981"/>
                  <a:pt x="381975" y="1617513"/>
                  <a:pt x="394767" y="1630303"/>
                </a:cubicBezTo>
                <a:cubicBezTo>
                  <a:pt x="407561" y="1643095"/>
                  <a:pt x="428597" y="1643540"/>
                  <a:pt x="446258" y="1647464"/>
                </a:cubicBezTo>
                <a:cubicBezTo>
                  <a:pt x="480231" y="1655012"/>
                  <a:pt x="515116" y="1657801"/>
                  <a:pt x="549241" y="1664625"/>
                </a:cubicBezTo>
                <a:cubicBezTo>
                  <a:pt x="572372" y="1669250"/>
                  <a:pt x="595011" y="1676066"/>
                  <a:pt x="617896" y="1681786"/>
                </a:cubicBezTo>
                <a:lnTo>
                  <a:pt x="720878" y="1750431"/>
                </a:lnTo>
                <a:cubicBezTo>
                  <a:pt x="738042" y="1761872"/>
                  <a:pt x="752801" y="1778231"/>
                  <a:pt x="772370" y="1784753"/>
                </a:cubicBezTo>
                <a:cubicBezTo>
                  <a:pt x="806697" y="1796194"/>
                  <a:pt x="845244" y="1799006"/>
                  <a:pt x="875352" y="1819075"/>
                </a:cubicBezTo>
                <a:cubicBezTo>
                  <a:pt x="892516" y="1830516"/>
                  <a:pt x="907086" y="1847471"/>
                  <a:pt x="926844" y="1853397"/>
                </a:cubicBezTo>
                <a:cubicBezTo>
                  <a:pt x="965594" y="1865020"/>
                  <a:pt x="1006941" y="1864838"/>
                  <a:pt x="1046990" y="1870558"/>
                </a:cubicBezTo>
                <a:cubicBezTo>
                  <a:pt x="1075596" y="1864838"/>
                  <a:pt x="1115304" y="1876734"/>
                  <a:pt x="1132809" y="1853397"/>
                </a:cubicBezTo>
                <a:cubicBezTo>
                  <a:pt x="1145186" y="1836897"/>
                  <a:pt x="1115973" y="1812845"/>
                  <a:pt x="1098481" y="1801914"/>
                </a:cubicBezTo>
                <a:cubicBezTo>
                  <a:pt x="1067796" y="1782739"/>
                  <a:pt x="1031190" y="1773540"/>
                  <a:pt x="995499" y="1767592"/>
                </a:cubicBezTo>
                <a:cubicBezTo>
                  <a:pt x="925908" y="1755995"/>
                  <a:pt x="887872" y="1752470"/>
                  <a:pt x="823861" y="1733270"/>
                </a:cubicBezTo>
                <a:cubicBezTo>
                  <a:pt x="789203" y="1722874"/>
                  <a:pt x="720878" y="1698948"/>
                  <a:pt x="720878" y="1698948"/>
                </a:cubicBezTo>
                <a:cubicBezTo>
                  <a:pt x="623272" y="1601356"/>
                  <a:pt x="717250" y="1679972"/>
                  <a:pt x="617896" y="1630303"/>
                </a:cubicBezTo>
                <a:cubicBezTo>
                  <a:pt x="599446" y="1621079"/>
                  <a:pt x="585254" y="1604357"/>
                  <a:pt x="566404" y="1595981"/>
                </a:cubicBezTo>
                <a:cubicBezTo>
                  <a:pt x="533338" y="1581287"/>
                  <a:pt x="497749" y="1573100"/>
                  <a:pt x="463422" y="1561659"/>
                </a:cubicBezTo>
                <a:lnTo>
                  <a:pt x="411930" y="1544498"/>
                </a:lnTo>
                <a:cubicBezTo>
                  <a:pt x="394766" y="1533057"/>
                  <a:pt x="376547" y="1523061"/>
                  <a:pt x="360439" y="1510176"/>
                </a:cubicBezTo>
                <a:cubicBezTo>
                  <a:pt x="307222" y="1467609"/>
                  <a:pt x="345059" y="1476745"/>
                  <a:pt x="274620" y="1441531"/>
                </a:cubicBezTo>
                <a:cubicBezTo>
                  <a:pt x="258438" y="1433441"/>
                  <a:pt x="240293" y="1430090"/>
                  <a:pt x="223129" y="1424370"/>
                </a:cubicBezTo>
                <a:cubicBezTo>
                  <a:pt x="144438" y="1306353"/>
                  <a:pt x="167521" y="1360538"/>
                  <a:pt x="137310" y="1269920"/>
                </a:cubicBezTo>
                <a:cubicBezTo>
                  <a:pt x="143031" y="1252759"/>
                  <a:pt x="136543" y="1220827"/>
                  <a:pt x="154474" y="1218437"/>
                </a:cubicBezTo>
                <a:cubicBezTo>
                  <a:pt x="299461" y="1199109"/>
                  <a:pt x="344123" y="1218719"/>
                  <a:pt x="446258" y="1252759"/>
                </a:cubicBezTo>
                <a:cubicBezTo>
                  <a:pt x="451979" y="1235598"/>
                  <a:pt x="470141" y="1218071"/>
                  <a:pt x="463422" y="1201276"/>
                </a:cubicBezTo>
                <a:cubicBezTo>
                  <a:pt x="453184" y="1175686"/>
                  <a:pt x="382113" y="1157016"/>
                  <a:pt x="360439" y="1149793"/>
                </a:cubicBezTo>
                <a:cubicBezTo>
                  <a:pt x="354718" y="1132632"/>
                  <a:pt x="345834" y="1116217"/>
                  <a:pt x="343275" y="1098309"/>
                </a:cubicBezTo>
                <a:cubicBezTo>
                  <a:pt x="334338" y="1035761"/>
                  <a:pt x="352834" y="966791"/>
                  <a:pt x="326111" y="909537"/>
                </a:cubicBezTo>
                <a:cubicBezTo>
                  <a:pt x="308663" y="872154"/>
                  <a:pt x="223129" y="840893"/>
                  <a:pt x="223129" y="840893"/>
                </a:cubicBezTo>
                <a:cubicBezTo>
                  <a:pt x="217408" y="920978"/>
                  <a:pt x="227093" y="1003689"/>
                  <a:pt x="205965" y="1081148"/>
                </a:cubicBezTo>
                <a:cubicBezTo>
                  <a:pt x="200537" y="1101047"/>
                  <a:pt x="175684" y="1049890"/>
                  <a:pt x="171638" y="1029665"/>
                </a:cubicBezTo>
                <a:cubicBezTo>
                  <a:pt x="158127" y="962121"/>
                  <a:pt x="160195" y="892376"/>
                  <a:pt x="154474" y="823732"/>
                </a:cubicBezTo>
                <a:cubicBezTo>
                  <a:pt x="160195" y="772249"/>
                  <a:pt x="147077" y="714889"/>
                  <a:pt x="171638" y="669282"/>
                </a:cubicBezTo>
                <a:cubicBezTo>
                  <a:pt x="191199" y="632960"/>
                  <a:pt x="274620" y="600638"/>
                  <a:pt x="274620" y="600638"/>
                </a:cubicBezTo>
                <a:cubicBezTo>
                  <a:pt x="343275" y="606358"/>
                  <a:pt x="414738" y="597542"/>
                  <a:pt x="480585" y="617799"/>
                </a:cubicBezTo>
                <a:cubicBezTo>
                  <a:pt x="497875" y="623118"/>
                  <a:pt x="486447" y="655157"/>
                  <a:pt x="497749" y="669282"/>
                </a:cubicBezTo>
                <a:cubicBezTo>
                  <a:pt x="510636" y="685388"/>
                  <a:pt x="532077" y="692163"/>
                  <a:pt x="549241" y="703604"/>
                </a:cubicBezTo>
                <a:cubicBezTo>
                  <a:pt x="554962" y="720765"/>
                  <a:pt x="556369" y="740037"/>
                  <a:pt x="566404" y="755088"/>
                </a:cubicBezTo>
                <a:cubicBezTo>
                  <a:pt x="579869" y="775282"/>
                  <a:pt x="602356" y="787926"/>
                  <a:pt x="617896" y="806571"/>
                </a:cubicBezTo>
                <a:cubicBezTo>
                  <a:pt x="631102" y="822415"/>
                  <a:pt x="640781" y="840893"/>
                  <a:pt x="652223" y="858054"/>
                </a:cubicBezTo>
                <a:cubicBezTo>
                  <a:pt x="645059" y="908194"/>
                  <a:pt x="611202" y="1069899"/>
                  <a:pt x="652223" y="1115471"/>
                </a:cubicBezTo>
                <a:cubicBezTo>
                  <a:pt x="683786" y="1150536"/>
                  <a:pt x="789533" y="1149793"/>
                  <a:pt x="789533" y="1149793"/>
                </a:cubicBezTo>
                <a:cubicBezTo>
                  <a:pt x="813120" y="1185168"/>
                  <a:pt x="835559" y="1209036"/>
                  <a:pt x="841025" y="1252759"/>
                </a:cubicBezTo>
                <a:cubicBezTo>
                  <a:pt x="871675" y="1497924"/>
                  <a:pt x="784495" y="1451293"/>
                  <a:pt x="909680" y="1493014"/>
                </a:cubicBezTo>
                <a:lnTo>
                  <a:pt x="1012662" y="1458692"/>
                </a:lnTo>
                <a:lnTo>
                  <a:pt x="1064154" y="1441531"/>
                </a:lnTo>
                <a:cubicBezTo>
                  <a:pt x="1185451" y="1465786"/>
                  <a:pt x="1122301" y="1449469"/>
                  <a:pt x="1252955" y="1493014"/>
                </a:cubicBezTo>
                <a:lnTo>
                  <a:pt x="1304447" y="1510176"/>
                </a:lnTo>
                <a:cubicBezTo>
                  <a:pt x="1298726" y="1493015"/>
                  <a:pt x="1300076" y="1471482"/>
                  <a:pt x="1287283" y="1458692"/>
                </a:cubicBezTo>
                <a:cubicBezTo>
                  <a:pt x="1274489" y="1445900"/>
                  <a:pt x="1251974" y="1449621"/>
                  <a:pt x="1235791" y="1441531"/>
                </a:cubicBezTo>
                <a:cubicBezTo>
                  <a:pt x="1102697" y="1374995"/>
                  <a:pt x="1262238" y="1433184"/>
                  <a:pt x="1132809" y="1390048"/>
                </a:cubicBezTo>
                <a:cubicBezTo>
                  <a:pt x="1098481" y="1355726"/>
                  <a:pt x="1056755" y="1327469"/>
                  <a:pt x="1029826" y="1287081"/>
                </a:cubicBezTo>
                <a:cubicBezTo>
                  <a:pt x="1018384" y="1269920"/>
                  <a:pt x="1011606" y="1248482"/>
                  <a:pt x="995499" y="1235598"/>
                </a:cubicBezTo>
                <a:cubicBezTo>
                  <a:pt x="981371" y="1224297"/>
                  <a:pt x="961171" y="1224157"/>
                  <a:pt x="944007" y="1218437"/>
                </a:cubicBezTo>
                <a:cubicBezTo>
                  <a:pt x="938286" y="1201276"/>
                  <a:pt x="939636" y="1179744"/>
                  <a:pt x="926844" y="1166954"/>
                </a:cubicBezTo>
                <a:cubicBezTo>
                  <a:pt x="914050" y="1154162"/>
                  <a:pt x="885869" y="1164514"/>
                  <a:pt x="875352" y="1149793"/>
                </a:cubicBezTo>
                <a:cubicBezTo>
                  <a:pt x="854321" y="1120354"/>
                  <a:pt x="852467" y="1081148"/>
                  <a:pt x="841025" y="1046826"/>
                </a:cubicBezTo>
                <a:cubicBezTo>
                  <a:pt x="817339" y="975778"/>
                  <a:pt x="833895" y="1010392"/>
                  <a:pt x="789533" y="943860"/>
                </a:cubicBezTo>
                <a:cubicBezTo>
                  <a:pt x="783812" y="926699"/>
                  <a:pt x="785162" y="905166"/>
                  <a:pt x="772370" y="892376"/>
                </a:cubicBezTo>
                <a:cubicBezTo>
                  <a:pt x="673392" y="793412"/>
                  <a:pt x="762743" y="976092"/>
                  <a:pt x="686551" y="823732"/>
                </a:cubicBezTo>
                <a:cubicBezTo>
                  <a:pt x="678460" y="807553"/>
                  <a:pt x="679422" y="787300"/>
                  <a:pt x="669387" y="772249"/>
                </a:cubicBezTo>
                <a:cubicBezTo>
                  <a:pt x="655922" y="752055"/>
                  <a:pt x="632005" y="740515"/>
                  <a:pt x="617896" y="720766"/>
                </a:cubicBezTo>
                <a:cubicBezTo>
                  <a:pt x="558369" y="637442"/>
                  <a:pt x="603756" y="675330"/>
                  <a:pt x="566404" y="600638"/>
                </a:cubicBezTo>
                <a:cubicBezTo>
                  <a:pt x="557179" y="582190"/>
                  <a:pt x="544963" y="565260"/>
                  <a:pt x="532077" y="549155"/>
                </a:cubicBezTo>
                <a:cubicBezTo>
                  <a:pt x="485607" y="491076"/>
                  <a:pt x="463311" y="514499"/>
                  <a:pt x="429094" y="411866"/>
                </a:cubicBezTo>
                <a:cubicBezTo>
                  <a:pt x="417787" y="377950"/>
                  <a:pt x="407849" y="333092"/>
                  <a:pt x="377603" y="308899"/>
                </a:cubicBezTo>
                <a:cubicBezTo>
                  <a:pt x="363475" y="297598"/>
                  <a:pt x="343275" y="297458"/>
                  <a:pt x="326111" y="291738"/>
                </a:cubicBezTo>
                <a:cubicBezTo>
                  <a:pt x="371881" y="286018"/>
                  <a:pt x="425041" y="300160"/>
                  <a:pt x="463422" y="274577"/>
                </a:cubicBezTo>
                <a:cubicBezTo>
                  <a:pt x="480585" y="263137"/>
                  <a:pt x="414508" y="237678"/>
                  <a:pt x="429094" y="223094"/>
                </a:cubicBezTo>
                <a:cubicBezTo>
                  <a:pt x="445775" y="206415"/>
                  <a:pt x="474864" y="234535"/>
                  <a:pt x="497749" y="240255"/>
                </a:cubicBezTo>
                <a:cubicBezTo>
                  <a:pt x="543518" y="377537"/>
                  <a:pt x="474866" y="217374"/>
                  <a:pt x="566404" y="308899"/>
                </a:cubicBezTo>
                <a:cubicBezTo>
                  <a:pt x="579196" y="321690"/>
                  <a:pt x="572266" y="346258"/>
                  <a:pt x="583568" y="360383"/>
                </a:cubicBezTo>
                <a:cubicBezTo>
                  <a:pt x="596455" y="376489"/>
                  <a:pt x="617895" y="383264"/>
                  <a:pt x="635059" y="394705"/>
                </a:cubicBezTo>
                <a:cubicBezTo>
                  <a:pt x="650173" y="440039"/>
                  <a:pt x="676616" y="534403"/>
                  <a:pt x="720878" y="549155"/>
                </a:cubicBezTo>
                <a:lnTo>
                  <a:pt x="772370" y="566316"/>
                </a:lnTo>
                <a:cubicBezTo>
                  <a:pt x="806697" y="554875"/>
                  <a:pt x="884129" y="567097"/>
                  <a:pt x="875352" y="531994"/>
                </a:cubicBezTo>
                <a:cubicBezTo>
                  <a:pt x="869631" y="509112"/>
                  <a:pt x="873721" y="481098"/>
                  <a:pt x="858188" y="463349"/>
                </a:cubicBezTo>
                <a:cubicBezTo>
                  <a:pt x="831020" y="432304"/>
                  <a:pt x="789533" y="417586"/>
                  <a:pt x="755206" y="394705"/>
                </a:cubicBezTo>
                <a:cubicBezTo>
                  <a:pt x="688662" y="350349"/>
                  <a:pt x="723282" y="366905"/>
                  <a:pt x="652223" y="343222"/>
                </a:cubicBezTo>
                <a:lnTo>
                  <a:pt x="600732" y="188772"/>
                </a:lnTo>
                <a:lnTo>
                  <a:pt x="583568" y="137288"/>
                </a:lnTo>
                <a:lnTo>
                  <a:pt x="566404" y="85805"/>
                </a:lnTo>
                <a:cubicBezTo>
                  <a:pt x="572125" y="68644"/>
                  <a:pt x="567037" y="41668"/>
                  <a:pt x="583568" y="34322"/>
                </a:cubicBezTo>
                <a:cubicBezTo>
                  <a:pt x="625720" y="15591"/>
                  <a:pt x="675496" y="25411"/>
                  <a:pt x="720878" y="17161"/>
                </a:cubicBezTo>
                <a:cubicBezTo>
                  <a:pt x="738678" y="13925"/>
                  <a:pt x="755206" y="5720"/>
                  <a:pt x="772370" y="0"/>
                </a:cubicBezTo>
                <a:cubicBezTo>
                  <a:pt x="795255" y="34322"/>
                  <a:pt x="806700" y="80086"/>
                  <a:pt x="841025" y="102966"/>
                </a:cubicBezTo>
                <a:cubicBezTo>
                  <a:pt x="858189" y="114407"/>
                  <a:pt x="876408" y="124403"/>
                  <a:pt x="892516" y="137288"/>
                </a:cubicBezTo>
                <a:cubicBezTo>
                  <a:pt x="1014801" y="235102"/>
                  <a:pt x="819850" y="100293"/>
                  <a:pt x="978335" y="205933"/>
                </a:cubicBezTo>
                <a:cubicBezTo>
                  <a:pt x="1024103" y="343213"/>
                  <a:pt x="955453" y="183054"/>
                  <a:pt x="1046990" y="274577"/>
                </a:cubicBezTo>
                <a:cubicBezTo>
                  <a:pt x="1059782" y="287367"/>
                  <a:pt x="1052852" y="311935"/>
                  <a:pt x="1064154" y="326060"/>
                </a:cubicBezTo>
                <a:cubicBezTo>
                  <a:pt x="1095685" y="365468"/>
                  <a:pt x="1140905" y="364528"/>
                  <a:pt x="1184300" y="377544"/>
                </a:cubicBezTo>
                <a:cubicBezTo>
                  <a:pt x="1218958" y="387940"/>
                  <a:pt x="1252955" y="400425"/>
                  <a:pt x="1287283" y="411866"/>
                </a:cubicBezTo>
                <a:cubicBezTo>
                  <a:pt x="1304447" y="417586"/>
                  <a:pt x="1320756" y="427389"/>
                  <a:pt x="1338774" y="429027"/>
                </a:cubicBezTo>
                <a:lnTo>
                  <a:pt x="1527576" y="446188"/>
                </a:lnTo>
                <a:cubicBezTo>
                  <a:pt x="1547182" y="452722"/>
                  <a:pt x="1622386" y="462530"/>
                  <a:pt x="1596231" y="514832"/>
                </a:cubicBezTo>
                <a:cubicBezTo>
                  <a:pt x="1588139" y="531014"/>
                  <a:pt x="1561903" y="526273"/>
                  <a:pt x="1544739" y="531994"/>
                </a:cubicBezTo>
                <a:cubicBezTo>
                  <a:pt x="1533297" y="549155"/>
                  <a:pt x="1518790" y="564629"/>
                  <a:pt x="1510412" y="583477"/>
                </a:cubicBezTo>
                <a:cubicBezTo>
                  <a:pt x="1490653" y="627928"/>
                  <a:pt x="1484129" y="700857"/>
                  <a:pt x="1441757" y="737927"/>
                </a:cubicBezTo>
                <a:cubicBezTo>
                  <a:pt x="1410708" y="765091"/>
                  <a:pt x="1373102" y="783690"/>
                  <a:pt x="1338774" y="806571"/>
                </a:cubicBezTo>
                <a:lnTo>
                  <a:pt x="1287283" y="840893"/>
                </a:lnTo>
                <a:cubicBezTo>
                  <a:pt x="1201464" y="835173"/>
                  <a:pt x="1115538" y="816590"/>
                  <a:pt x="1029826" y="823732"/>
                </a:cubicBezTo>
                <a:cubicBezTo>
                  <a:pt x="1009270" y="825445"/>
                  <a:pt x="1070383" y="840563"/>
                  <a:pt x="1081317" y="858054"/>
                </a:cubicBezTo>
                <a:cubicBezTo>
                  <a:pt x="1100494" y="888733"/>
                  <a:pt x="1095574" y="930919"/>
                  <a:pt x="1115645" y="961021"/>
                </a:cubicBezTo>
                <a:lnTo>
                  <a:pt x="1184300" y="1063987"/>
                </a:lnTo>
                <a:lnTo>
                  <a:pt x="1218628" y="1115471"/>
                </a:lnTo>
                <a:cubicBezTo>
                  <a:pt x="1224349" y="1132632"/>
                  <a:pt x="1227005" y="1151142"/>
                  <a:pt x="1235791" y="1166954"/>
                </a:cubicBezTo>
                <a:cubicBezTo>
                  <a:pt x="1255827" y="1203013"/>
                  <a:pt x="1304447" y="1269920"/>
                  <a:pt x="1304447" y="1269920"/>
                </a:cubicBezTo>
                <a:cubicBezTo>
                  <a:pt x="1298726" y="1298522"/>
                  <a:pt x="1303465" y="1331457"/>
                  <a:pt x="1287283" y="1355726"/>
                </a:cubicBezTo>
                <a:cubicBezTo>
                  <a:pt x="1277246" y="1370779"/>
                  <a:pt x="1253883" y="1372887"/>
                  <a:pt x="1235791" y="1372887"/>
                </a:cubicBezTo>
                <a:cubicBezTo>
                  <a:pt x="1149782" y="1372887"/>
                  <a:pt x="1064154" y="1361446"/>
                  <a:pt x="978335" y="1355726"/>
                </a:cubicBezTo>
                <a:cubicBezTo>
                  <a:pt x="962351" y="1275820"/>
                  <a:pt x="981746" y="1267622"/>
                  <a:pt x="909680" y="1235598"/>
                </a:cubicBezTo>
                <a:cubicBezTo>
                  <a:pt x="876614" y="1220904"/>
                  <a:pt x="806697" y="1201276"/>
                  <a:pt x="806697" y="1201276"/>
                </a:cubicBezTo>
                <a:cubicBezTo>
                  <a:pt x="800976" y="1184115"/>
                  <a:pt x="792769" y="1167591"/>
                  <a:pt x="789533" y="1149793"/>
                </a:cubicBezTo>
                <a:cubicBezTo>
                  <a:pt x="781282" y="1104418"/>
                  <a:pt x="789501" y="1055324"/>
                  <a:pt x="772370" y="1012504"/>
                </a:cubicBezTo>
                <a:cubicBezTo>
                  <a:pt x="764708" y="993352"/>
                  <a:pt x="738042" y="989623"/>
                  <a:pt x="720878" y="978182"/>
                </a:cubicBezTo>
                <a:cubicBezTo>
                  <a:pt x="704395" y="1002902"/>
                  <a:pt x="655577" y="1046769"/>
                  <a:pt x="703714" y="1081148"/>
                </a:cubicBezTo>
                <a:cubicBezTo>
                  <a:pt x="703716" y="1081149"/>
                  <a:pt x="832441" y="1124051"/>
                  <a:pt x="858188" y="1132632"/>
                </a:cubicBezTo>
                <a:lnTo>
                  <a:pt x="909680" y="1149793"/>
                </a:lnTo>
                <a:lnTo>
                  <a:pt x="1012662" y="1218437"/>
                </a:lnTo>
                <a:lnTo>
                  <a:pt x="1064154" y="1252759"/>
                </a:lnTo>
                <a:cubicBezTo>
                  <a:pt x="1069875" y="1269920"/>
                  <a:pt x="1068525" y="1291453"/>
                  <a:pt x="1081317" y="1304243"/>
                </a:cubicBezTo>
                <a:cubicBezTo>
                  <a:pt x="1094111" y="1317035"/>
                  <a:pt x="1116626" y="1313314"/>
                  <a:pt x="1132809" y="1321404"/>
                </a:cubicBezTo>
                <a:cubicBezTo>
                  <a:pt x="1151259" y="1330628"/>
                  <a:pt x="1167136" y="1344285"/>
                  <a:pt x="1184300" y="1355726"/>
                </a:cubicBezTo>
                <a:cubicBezTo>
                  <a:pt x="1190021" y="1372887"/>
                  <a:pt x="1190162" y="1393084"/>
                  <a:pt x="1201464" y="1407209"/>
                </a:cubicBezTo>
                <a:cubicBezTo>
                  <a:pt x="1226747" y="1438807"/>
                  <a:pt x="1295663" y="1433150"/>
                  <a:pt x="1235791" y="1493014"/>
                </a:cubicBezTo>
                <a:cubicBezTo>
                  <a:pt x="1222997" y="1505806"/>
                  <a:pt x="1201464" y="1504455"/>
                  <a:pt x="1184300" y="1510176"/>
                </a:cubicBezTo>
                <a:cubicBezTo>
                  <a:pt x="1161415" y="1504455"/>
                  <a:pt x="1134066" y="1507749"/>
                  <a:pt x="1115645" y="1493014"/>
                </a:cubicBezTo>
                <a:cubicBezTo>
                  <a:pt x="1101519" y="1481715"/>
                  <a:pt x="1111273" y="1454321"/>
                  <a:pt x="1098481" y="1441531"/>
                </a:cubicBezTo>
                <a:cubicBezTo>
                  <a:pt x="1085687" y="1428739"/>
                  <a:pt x="1064154" y="1430090"/>
                  <a:pt x="1046990" y="1424370"/>
                </a:cubicBezTo>
                <a:cubicBezTo>
                  <a:pt x="984056" y="1430090"/>
                  <a:pt x="921381" y="1441531"/>
                  <a:pt x="858188" y="1441531"/>
                </a:cubicBezTo>
                <a:cubicBezTo>
                  <a:pt x="806380" y="1441531"/>
                  <a:pt x="962400" y="1436933"/>
                  <a:pt x="1012662" y="1424370"/>
                </a:cubicBezTo>
                <a:cubicBezTo>
                  <a:pt x="1032674" y="1419368"/>
                  <a:pt x="1046990" y="1401489"/>
                  <a:pt x="1064154" y="1390048"/>
                </a:cubicBezTo>
                <a:cubicBezTo>
                  <a:pt x="1081318" y="1395768"/>
                  <a:pt x="1101517" y="1395908"/>
                  <a:pt x="1115645" y="1407209"/>
                </a:cubicBezTo>
                <a:cubicBezTo>
                  <a:pt x="1161368" y="1443781"/>
                  <a:pt x="1142258" y="1465402"/>
                  <a:pt x="1167136" y="1510176"/>
                </a:cubicBezTo>
                <a:cubicBezTo>
                  <a:pt x="1187172" y="1546235"/>
                  <a:pt x="1222744" y="1574008"/>
                  <a:pt x="1235791" y="1613142"/>
                </a:cubicBezTo>
                <a:cubicBezTo>
                  <a:pt x="1241512" y="1630303"/>
                  <a:pt x="1240163" y="1651835"/>
                  <a:pt x="1252955" y="1664625"/>
                </a:cubicBezTo>
                <a:cubicBezTo>
                  <a:pt x="1265749" y="1677417"/>
                  <a:pt x="1287283" y="1676066"/>
                  <a:pt x="1304447" y="1681786"/>
                </a:cubicBezTo>
                <a:lnTo>
                  <a:pt x="1373102" y="1784753"/>
                </a:lnTo>
                <a:cubicBezTo>
                  <a:pt x="1384544" y="1801914"/>
                  <a:pt x="1390266" y="1824796"/>
                  <a:pt x="1407429" y="1836236"/>
                </a:cubicBezTo>
                <a:cubicBezTo>
                  <a:pt x="1565914" y="1941876"/>
                  <a:pt x="1370963" y="1807067"/>
                  <a:pt x="1493248" y="1904881"/>
                </a:cubicBezTo>
                <a:cubicBezTo>
                  <a:pt x="1509356" y="1917766"/>
                  <a:pt x="1527575" y="1927762"/>
                  <a:pt x="1544739" y="1939203"/>
                </a:cubicBezTo>
                <a:cubicBezTo>
                  <a:pt x="1556182" y="1956364"/>
                  <a:pt x="1569841" y="1972238"/>
                  <a:pt x="1579067" y="1990686"/>
                </a:cubicBezTo>
                <a:cubicBezTo>
                  <a:pt x="1587158" y="2006865"/>
                  <a:pt x="1584929" y="2028044"/>
                  <a:pt x="1596231" y="2042169"/>
                </a:cubicBezTo>
                <a:cubicBezTo>
                  <a:pt x="1609118" y="2058275"/>
                  <a:pt x="1630558" y="2065051"/>
                  <a:pt x="1647722" y="2076492"/>
                </a:cubicBezTo>
                <a:cubicBezTo>
                  <a:pt x="1659165" y="2093653"/>
                  <a:pt x="1665943" y="2115091"/>
                  <a:pt x="1682050" y="2127975"/>
                </a:cubicBezTo>
                <a:cubicBezTo>
                  <a:pt x="1696178" y="2139276"/>
                  <a:pt x="1717359" y="2137046"/>
                  <a:pt x="1733541" y="2145136"/>
                </a:cubicBezTo>
                <a:cubicBezTo>
                  <a:pt x="1751991" y="2154360"/>
                  <a:pt x="1767868" y="2168017"/>
                  <a:pt x="1785032" y="2179458"/>
                </a:cubicBezTo>
                <a:cubicBezTo>
                  <a:pt x="1790753" y="2196619"/>
                  <a:pt x="1792161" y="2215890"/>
                  <a:pt x="1802196" y="2230941"/>
                </a:cubicBezTo>
                <a:cubicBezTo>
                  <a:pt x="1821178" y="2259410"/>
                  <a:pt x="1873516" y="2300918"/>
                  <a:pt x="1905179" y="2316747"/>
                </a:cubicBezTo>
                <a:cubicBezTo>
                  <a:pt x="1921361" y="2324837"/>
                  <a:pt x="1940488" y="2325818"/>
                  <a:pt x="1956670" y="2333908"/>
                </a:cubicBezTo>
                <a:cubicBezTo>
                  <a:pt x="1975120" y="2343132"/>
                  <a:pt x="1989201" y="2360106"/>
                  <a:pt x="2008161" y="2368230"/>
                </a:cubicBezTo>
                <a:cubicBezTo>
                  <a:pt x="2044248" y="2383693"/>
                  <a:pt x="2151405" y="2396469"/>
                  <a:pt x="2179799" y="2402552"/>
                </a:cubicBezTo>
                <a:cubicBezTo>
                  <a:pt x="2225930" y="2412436"/>
                  <a:pt x="2317109" y="2436874"/>
                  <a:pt x="2317109" y="2436874"/>
                </a:cubicBezTo>
                <a:cubicBezTo>
                  <a:pt x="2483026" y="2431154"/>
                  <a:pt x="2649568" y="2435206"/>
                  <a:pt x="2814859" y="2419713"/>
                </a:cubicBezTo>
                <a:cubicBezTo>
                  <a:pt x="2835396" y="2417788"/>
                  <a:pt x="2853463" y="2401497"/>
                  <a:pt x="2866350" y="2385391"/>
                </a:cubicBezTo>
                <a:cubicBezTo>
                  <a:pt x="2905516" y="2336441"/>
                  <a:pt x="2855830" y="2323760"/>
                  <a:pt x="2917841" y="2282425"/>
                </a:cubicBezTo>
                <a:cubicBezTo>
                  <a:pt x="2934913" y="2271045"/>
                  <a:pt x="3089137" y="2248159"/>
                  <a:pt x="3089479" y="2248102"/>
                </a:cubicBezTo>
                <a:cubicBezTo>
                  <a:pt x="3100921" y="2230941"/>
                  <a:pt x="3114581" y="2215067"/>
                  <a:pt x="3123806" y="2196619"/>
                </a:cubicBezTo>
                <a:cubicBezTo>
                  <a:pt x="3131897" y="2180440"/>
                  <a:pt x="3129668" y="2159261"/>
                  <a:pt x="3140970" y="2145136"/>
                </a:cubicBezTo>
                <a:cubicBezTo>
                  <a:pt x="3153857" y="2129030"/>
                  <a:pt x="3175298" y="2122255"/>
                  <a:pt x="3192462" y="2110814"/>
                </a:cubicBezTo>
                <a:cubicBezTo>
                  <a:pt x="3215347" y="2076492"/>
                  <a:pt x="3248070" y="2046982"/>
                  <a:pt x="3261117" y="2007847"/>
                </a:cubicBezTo>
                <a:cubicBezTo>
                  <a:pt x="3301166" y="1887718"/>
                  <a:pt x="3261121" y="1916320"/>
                  <a:pt x="3346935" y="1887720"/>
                </a:cubicBezTo>
                <a:lnTo>
                  <a:pt x="3364099" y="1939203"/>
                </a:lnTo>
                <a:lnTo>
                  <a:pt x="3364099" y="1939203"/>
                </a:lnTo>
              </a:path>
            </a:pathLst>
          </a:custGeom>
          <a:solidFill>
            <a:schemeClr val="tx2">
              <a:lumMod val="60000"/>
              <a:lumOff val="40000"/>
              <a:alpha val="49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818519" y="580291"/>
            <a:ext cx="2838755" cy="4001720"/>
          </a:xfrm>
          <a:custGeom>
            <a:avLst/>
            <a:gdLst>
              <a:gd name="connsiteX0" fmla="*/ 205965 w 2838755"/>
              <a:gd name="connsiteY0" fmla="*/ 1307429 h 4001720"/>
              <a:gd name="connsiteX1" fmla="*/ 205965 w 2838755"/>
              <a:gd name="connsiteY1" fmla="*/ 1307429 h 4001720"/>
              <a:gd name="connsiteX2" fmla="*/ 188802 w 2838755"/>
              <a:gd name="connsiteY2" fmla="*/ 1032851 h 4001720"/>
              <a:gd name="connsiteX3" fmla="*/ 171638 w 2838755"/>
              <a:gd name="connsiteY3" fmla="*/ 964207 h 4001720"/>
              <a:gd name="connsiteX4" fmla="*/ 0 w 2838755"/>
              <a:gd name="connsiteY4" fmla="*/ 878402 h 4001720"/>
              <a:gd name="connsiteX5" fmla="*/ 85819 w 2838755"/>
              <a:gd name="connsiteY5" fmla="*/ 723952 h 4001720"/>
              <a:gd name="connsiteX6" fmla="*/ 120146 w 2838755"/>
              <a:gd name="connsiteY6" fmla="*/ 672468 h 4001720"/>
              <a:gd name="connsiteX7" fmla="*/ 171638 w 2838755"/>
              <a:gd name="connsiteY7" fmla="*/ 638146 h 4001720"/>
              <a:gd name="connsiteX8" fmla="*/ 274620 w 2838755"/>
              <a:gd name="connsiteY8" fmla="*/ 603824 h 4001720"/>
              <a:gd name="connsiteX9" fmla="*/ 308948 w 2838755"/>
              <a:gd name="connsiteY9" fmla="*/ 552341 h 4001720"/>
              <a:gd name="connsiteX10" fmla="*/ 360439 w 2838755"/>
              <a:gd name="connsiteY10" fmla="*/ 535180 h 4001720"/>
              <a:gd name="connsiteX11" fmla="*/ 411931 w 2838755"/>
              <a:gd name="connsiteY11" fmla="*/ 500858 h 4001720"/>
              <a:gd name="connsiteX12" fmla="*/ 446258 w 2838755"/>
              <a:gd name="connsiteY12" fmla="*/ 449374 h 4001720"/>
              <a:gd name="connsiteX13" fmla="*/ 497749 w 2838755"/>
              <a:gd name="connsiteY13" fmla="*/ 397891 h 4001720"/>
              <a:gd name="connsiteX14" fmla="*/ 532077 w 2838755"/>
              <a:gd name="connsiteY14" fmla="*/ 329247 h 4001720"/>
              <a:gd name="connsiteX15" fmla="*/ 549241 w 2838755"/>
              <a:gd name="connsiteY15" fmla="*/ 277763 h 4001720"/>
              <a:gd name="connsiteX16" fmla="*/ 600732 w 2838755"/>
              <a:gd name="connsiteY16" fmla="*/ 260602 h 4001720"/>
              <a:gd name="connsiteX17" fmla="*/ 617896 w 2838755"/>
              <a:gd name="connsiteY17" fmla="*/ 209119 h 4001720"/>
              <a:gd name="connsiteX18" fmla="*/ 669387 w 2838755"/>
              <a:gd name="connsiteY18" fmla="*/ 191958 h 4001720"/>
              <a:gd name="connsiteX19" fmla="*/ 720878 w 2838755"/>
              <a:gd name="connsiteY19" fmla="*/ 157636 h 4001720"/>
              <a:gd name="connsiteX20" fmla="*/ 841025 w 2838755"/>
              <a:gd name="connsiteY20" fmla="*/ 106153 h 4001720"/>
              <a:gd name="connsiteX21" fmla="*/ 772370 w 2838755"/>
              <a:gd name="connsiteY21" fmla="*/ 3186 h 4001720"/>
              <a:gd name="connsiteX22" fmla="*/ 806697 w 2838755"/>
              <a:gd name="connsiteY22" fmla="*/ 54669 h 4001720"/>
              <a:gd name="connsiteX23" fmla="*/ 858189 w 2838755"/>
              <a:gd name="connsiteY23" fmla="*/ 88991 h 4001720"/>
              <a:gd name="connsiteX24" fmla="*/ 892516 w 2838755"/>
              <a:gd name="connsiteY24" fmla="*/ 140475 h 4001720"/>
              <a:gd name="connsiteX25" fmla="*/ 926844 w 2838755"/>
              <a:gd name="connsiteY25" fmla="*/ 243441 h 4001720"/>
              <a:gd name="connsiteX26" fmla="*/ 841025 w 2838755"/>
              <a:gd name="connsiteY26" fmla="*/ 346408 h 4001720"/>
              <a:gd name="connsiteX27" fmla="*/ 806697 w 2838755"/>
              <a:gd name="connsiteY27" fmla="*/ 449374 h 4001720"/>
              <a:gd name="connsiteX28" fmla="*/ 772370 w 2838755"/>
              <a:gd name="connsiteY28" fmla="*/ 552341 h 4001720"/>
              <a:gd name="connsiteX29" fmla="*/ 755206 w 2838755"/>
              <a:gd name="connsiteY29" fmla="*/ 603824 h 4001720"/>
              <a:gd name="connsiteX30" fmla="*/ 720878 w 2838755"/>
              <a:gd name="connsiteY30" fmla="*/ 655307 h 4001720"/>
              <a:gd name="connsiteX31" fmla="*/ 720878 w 2838755"/>
              <a:gd name="connsiteY31" fmla="*/ 998529 h 4001720"/>
              <a:gd name="connsiteX32" fmla="*/ 772370 w 2838755"/>
              <a:gd name="connsiteY32" fmla="*/ 1032851 h 4001720"/>
              <a:gd name="connsiteX33" fmla="*/ 823861 w 2838755"/>
              <a:gd name="connsiteY33" fmla="*/ 1015690 h 4001720"/>
              <a:gd name="connsiteX34" fmla="*/ 823861 w 2838755"/>
              <a:gd name="connsiteY34" fmla="*/ 826918 h 4001720"/>
              <a:gd name="connsiteX35" fmla="*/ 789534 w 2838755"/>
              <a:gd name="connsiteY35" fmla="*/ 723952 h 4001720"/>
              <a:gd name="connsiteX36" fmla="*/ 858189 w 2838755"/>
              <a:gd name="connsiteY36" fmla="*/ 620985 h 4001720"/>
              <a:gd name="connsiteX37" fmla="*/ 875352 w 2838755"/>
              <a:gd name="connsiteY37" fmla="*/ 569502 h 4001720"/>
              <a:gd name="connsiteX38" fmla="*/ 926844 w 2838755"/>
              <a:gd name="connsiteY38" fmla="*/ 518019 h 4001720"/>
              <a:gd name="connsiteX39" fmla="*/ 1029826 w 2838755"/>
              <a:gd name="connsiteY39" fmla="*/ 415052 h 4001720"/>
              <a:gd name="connsiteX40" fmla="*/ 1046990 w 2838755"/>
              <a:gd name="connsiteY40" fmla="*/ 363569 h 4001720"/>
              <a:gd name="connsiteX41" fmla="*/ 978335 w 2838755"/>
              <a:gd name="connsiteY41" fmla="*/ 209119 h 4001720"/>
              <a:gd name="connsiteX42" fmla="*/ 926844 w 2838755"/>
              <a:gd name="connsiteY42" fmla="*/ 106153 h 4001720"/>
              <a:gd name="connsiteX43" fmla="*/ 944008 w 2838755"/>
              <a:gd name="connsiteY43" fmla="*/ 54669 h 4001720"/>
              <a:gd name="connsiteX44" fmla="*/ 1046990 w 2838755"/>
              <a:gd name="connsiteY44" fmla="*/ 88991 h 4001720"/>
              <a:gd name="connsiteX45" fmla="*/ 1115645 w 2838755"/>
              <a:gd name="connsiteY45" fmla="*/ 106153 h 4001720"/>
              <a:gd name="connsiteX46" fmla="*/ 1218628 w 2838755"/>
              <a:gd name="connsiteY46" fmla="*/ 174797 h 4001720"/>
              <a:gd name="connsiteX47" fmla="*/ 1338774 w 2838755"/>
              <a:gd name="connsiteY47" fmla="*/ 226280 h 4001720"/>
              <a:gd name="connsiteX48" fmla="*/ 1424593 w 2838755"/>
              <a:gd name="connsiteY48" fmla="*/ 329247 h 4001720"/>
              <a:gd name="connsiteX49" fmla="*/ 1527576 w 2838755"/>
              <a:gd name="connsiteY49" fmla="*/ 397891 h 4001720"/>
              <a:gd name="connsiteX50" fmla="*/ 1579067 w 2838755"/>
              <a:gd name="connsiteY50" fmla="*/ 432213 h 4001720"/>
              <a:gd name="connsiteX51" fmla="*/ 1682050 w 2838755"/>
              <a:gd name="connsiteY51" fmla="*/ 466535 h 4001720"/>
              <a:gd name="connsiteX52" fmla="*/ 1733541 w 2838755"/>
              <a:gd name="connsiteY52" fmla="*/ 500858 h 4001720"/>
              <a:gd name="connsiteX53" fmla="*/ 1836524 w 2838755"/>
              <a:gd name="connsiteY53" fmla="*/ 552341 h 4001720"/>
              <a:gd name="connsiteX54" fmla="*/ 1922343 w 2838755"/>
              <a:gd name="connsiteY54" fmla="*/ 706791 h 4001720"/>
              <a:gd name="connsiteX55" fmla="*/ 1973834 w 2838755"/>
              <a:gd name="connsiteY55" fmla="*/ 741113 h 4001720"/>
              <a:gd name="connsiteX56" fmla="*/ 2025325 w 2838755"/>
              <a:gd name="connsiteY56" fmla="*/ 844079 h 4001720"/>
              <a:gd name="connsiteX57" fmla="*/ 1990998 w 2838755"/>
              <a:gd name="connsiteY57" fmla="*/ 912724 h 4001720"/>
              <a:gd name="connsiteX58" fmla="*/ 1870851 w 2838755"/>
              <a:gd name="connsiteY58" fmla="*/ 895563 h 4001720"/>
              <a:gd name="connsiteX59" fmla="*/ 1802196 w 2838755"/>
              <a:gd name="connsiteY59" fmla="*/ 912724 h 4001720"/>
              <a:gd name="connsiteX60" fmla="*/ 1905179 w 2838755"/>
              <a:gd name="connsiteY60" fmla="*/ 947046 h 4001720"/>
              <a:gd name="connsiteX61" fmla="*/ 1939506 w 2838755"/>
              <a:gd name="connsiteY61" fmla="*/ 1101496 h 4001720"/>
              <a:gd name="connsiteX62" fmla="*/ 1990998 w 2838755"/>
              <a:gd name="connsiteY62" fmla="*/ 1135818 h 4001720"/>
              <a:gd name="connsiteX63" fmla="*/ 2042489 w 2838755"/>
              <a:gd name="connsiteY63" fmla="*/ 1324590 h 4001720"/>
              <a:gd name="connsiteX64" fmla="*/ 2076817 w 2838755"/>
              <a:gd name="connsiteY64" fmla="*/ 1427556 h 4001720"/>
              <a:gd name="connsiteX65" fmla="*/ 2059653 w 2838755"/>
              <a:gd name="connsiteY65" fmla="*/ 1530523 h 4001720"/>
              <a:gd name="connsiteX66" fmla="*/ 2042489 w 2838755"/>
              <a:gd name="connsiteY66" fmla="*/ 1582006 h 4001720"/>
              <a:gd name="connsiteX67" fmla="*/ 1973834 w 2838755"/>
              <a:gd name="connsiteY67" fmla="*/ 1599167 h 4001720"/>
              <a:gd name="connsiteX68" fmla="*/ 1888015 w 2838755"/>
              <a:gd name="connsiteY68" fmla="*/ 1616328 h 4001720"/>
              <a:gd name="connsiteX69" fmla="*/ 1836524 w 2838755"/>
              <a:gd name="connsiteY69" fmla="*/ 1650651 h 4001720"/>
              <a:gd name="connsiteX70" fmla="*/ 1613395 w 2838755"/>
              <a:gd name="connsiteY70" fmla="*/ 1702134 h 4001720"/>
              <a:gd name="connsiteX71" fmla="*/ 1561903 w 2838755"/>
              <a:gd name="connsiteY71" fmla="*/ 1736456 h 4001720"/>
              <a:gd name="connsiteX72" fmla="*/ 1527576 w 2838755"/>
              <a:gd name="connsiteY72" fmla="*/ 1839422 h 4001720"/>
              <a:gd name="connsiteX73" fmla="*/ 1493248 w 2838755"/>
              <a:gd name="connsiteY73" fmla="*/ 1873745 h 4001720"/>
              <a:gd name="connsiteX74" fmla="*/ 1458921 w 2838755"/>
              <a:gd name="connsiteY74" fmla="*/ 1925228 h 4001720"/>
              <a:gd name="connsiteX75" fmla="*/ 1355938 w 2838755"/>
              <a:gd name="connsiteY75" fmla="*/ 1993872 h 4001720"/>
              <a:gd name="connsiteX76" fmla="*/ 1321611 w 2838755"/>
              <a:gd name="connsiteY76" fmla="*/ 2045356 h 4001720"/>
              <a:gd name="connsiteX77" fmla="*/ 1235792 w 2838755"/>
              <a:gd name="connsiteY77" fmla="*/ 2131161 h 4001720"/>
              <a:gd name="connsiteX78" fmla="*/ 1149973 w 2838755"/>
              <a:gd name="connsiteY78" fmla="*/ 2354255 h 4001720"/>
              <a:gd name="connsiteX79" fmla="*/ 1098481 w 2838755"/>
              <a:gd name="connsiteY79" fmla="*/ 2371416 h 4001720"/>
              <a:gd name="connsiteX80" fmla="*/ 1046990 w 2838755"/>
              <a:gd name="connsiteY80" fmla="*/ 2422899 h 4001720"/>
              <a:gd name="connsiteX81" fmla="*/ 1012663 w 2838755"/>
              <a:gd name="connsiteY81" fmla="*/ 2474383 h 4001720"/>
              <a:gd name="connsiteX82" fmla="*/ 961171 w 2838755"/>
              <a:gd name="connsiteY82" fmla="*/ 2508705 h 4001720"/>
              <a:gd name="connsiteX83" fmla="*/ 1115645 w 2838755"/>
              <a:gd name="connsiteY83" fmla="*/ 2543027 h 4001720"/>
              <a:gd name="connsiteX84" fmla="*/ 1218628 w 2838755"/>
              <a:gd name="connsiteY84" fmla="*/ 2388577 h 4001720"/>
              <a:gd name="connsiteX85" fmla="*/ 1252955 w 2838755"/>
              <a:gd name="connsiteY85" fmla="*/ 2337094 h 4001720"/>
              <a:gd name="connsiteX86" fmla="*/ 1287283 w 2838755"/>
              <a:gd name="connsiteY86" fmla="*/ 2285611 h 4001720"/>
              <a:gd name="connsiteX87" fmla="*/ 1304447 w 2838755"/>
              <a:gd name="connsiteY87" fmla="*/ 2234128 h 4001720"/>
              <a:gd name="connsiteX88" fmla="*/ 1321611 w 2838755"/>
              <a:gd name="connsiteY88" fmla="*/ 2165483 h 4001720"/>
              <a:gd name="connsiteX89" fmla="*/ 1407429 w 2838755"/>
              <a:gd name="connsiteY89" fmla="*/ 2062517 h 4001720"/>
              <a:gd name="connsiteX90" fmla="*/ 1561903 w 2838755"/>
              <a:gd name="connsiteY90" fmla="*/ 1976711 h 4001720"/>
              <a:gd name="connsiteX91" fmla="*/ 1596231 w 2838755"/>
              <a:gd name="connsiteY91" fmla="*/ 1925228 h 4001720"/>
              <a:gd name="connsiteX92" fmla="*/ 1613395 w 2838755"/>
              <a:gd name="connsiteY92" fmla="*/ 1873745 h 4001720"/>
              <a:gd name="connsiteX93" fmla="*/ 1716377 w 2838755"/>
              <a:gd name="connsiteY93" fmla="*/ 1822261 h 4001720"/>
              <a:gd name="connsiteX94" fmla="*/ 1802196 w 2838755"/>
              <a:gd name="connsiteY94" fmla="*/ 1736456 h 4001720"/>
              <a:gd name="connsiteX95" fmla="*/ 1905179 w 2838755"/>
              <a:gd name="connsiteY95" fmla="*/ 1702134 h 4001720"/>
              <a:gd name="connsiteX96" fmla="*/ 1956670 w 2838755"/>
              <a:gd name="connsiteY96" fmla="*/ 1719295 h 4001720"/>
              <a:gd name="connsiteX97" fmla="*/ 2042489 w 2838755"/>
              <a:gd name="connsiteY97" fmla="*/ 1616328 h 4001720"/>
              <a:gd name="connsiteX98" fmla="*/ 2059653 w 2838755"/>
              <a:gd name="connsiteY98" fmla="*/ 1564845 h 4001720"/>
              <a:gd name="connsiteX99" fmla="*/ 2076817 w 2838755"/>
              <a:gd name="connsiteY99" fmla="*/ 1496201 h 4001720"/>
              <a:gd name="connsiteX100" fmla="*/ 2093980 w 2838755"/>
              <a:gd name="connsiteY100" fmla="*/ 1444717 h 4001720"/>
              <a:gd name="connsiteX101" fmla="*/ 2214127 w 2838755"/>
              <a:gd name="connsiteY101" fmla="*/ 1410395 h 4001720"/>
              <a:gd name="connsiteX102" fmla="*/ 2282782 w 2838755"/>
              <a:gd name="connsiteY102" fmla="*/ 1427556 h 4001720"/>
              <a:gd name="connsiteX103" fmla="*/ 2299946 w 2838755"/>
              <a:gd name="connsiteY103" fmla="*/ 1376073 h 4001720"/>
              <a:gd name="connsiteX104" fmla="*/ 2282782 w 2838755"/>
              <a:gd name="connsiteY104" fmla="*/ 1324590 h 4001720"/>
              <a:gd name="connsiteX105" fmla="*/ 2299946 w 2838755"/>
              <a:gd name="connsiteY105" fmla="*/ 1393234 h 4001720"/>
              <a:gd name="connsiteX106" fmla="*/ 2317109 w 2838755"/>
              <a:gd name="connsiteY106" fmla="*/ 1444717 h 4001720"/>
              <a:gd name="connsiteX107" fmla="*/ 2454420 w 2838755"/>
              <a:gd name="connsiteY107" fmla="*/ 1564845 h 4001720"/>
              <a:gd name="connsiteX108" fmla="*/ 2540238 w 2838755"/>
              <a:gd name="connsiteY108" fmla="*/ 1667812 h 4001720"/>
              <a:gd name="connsiteX109" fmla="*/ 2591730 w 2838755"/>
              <a:gd name="connsiteY109" fmla="*/ 1719295 h 4001720"/>
              <a:gd name="connsiteX110" fmla="*/ 2660385 w 2838755"/>
              <a:gd name="connsiteY110" fmla="*/ 1873745 h 4001720"/>
              <a:gd name="connsiteX111" fmla="*/ 2729040 w 2838755"/>
              <a:gd name="connsiteY111" fmla="*/ 2028194 h 4001720"/>
              <a:gd name="connsiteX112" fmla="*/ 2763367 w 2838755"/>
              <a:gd name="connsiteY112" fmla="*/ 2131161 h 4001720"/>
              <a:gd name="connsiteX113" fmla="*/ 2780531 w 2838755"/>
              <a:gd name="connsiteY113" fmla="*/ 2216966 h 4001720"/>
              <a:gd name="connsiteX114" fmla="*/ 2814859 w 2838755"/>
              <a:gd name="connsiteY114" fmla="*/ 2319933 h 4001720"/>
              <a:gd name="connsiteX115" fmla="*/ 2832023 w 2838755"/>
              <a:gd name="connsiteY115" fmla="*/ 2388577 h 4001720"/>
              <a:gd name="connsiteX116" fmla="*/ 2814859 w 2838755"/>
              <a:gd name="connsiteY116" fmla="*/ 2611671 h 4001720"/>
              <a:gd name="connsiteX117" fmla="*/ 2797695 w 2838755"/>
              <a:gd name="connsiteY117" fmla="*/ 2663155 h 4001720"/>
              <a:gd name="connsiteX118" fmla="*/ 2814859 w 2838755"/>
              <a:gd name="connsiteY118" fmla="*/ 2869088 h 4001720"/>
              <a:gd name="connsiteX119" fmla="*/ 2711876 w 2838755"/>
              <a:gd name="connsiteY119" fmla="*/ 2903410 h 4001720"/>
              <a:gd name="connsiteX120" fmla="*/ 2608893 w 2838755"/>
              <a:gd name="connsiteY120" fmla="*/ 2731799 h 4001720"/>
              <a:gd name="connsiteX121" fmla="*/ 2540238 w 2838755"/>
              <a:gd name="connsiteY121" fmla="*/ 2697477 h 4001720"/>
              <a:gd name="connsiteX122" fmla="*/ 2505911 w 2838755"/>
              <a:gd name="connsiteY122" fmla="*/ 2645994 h 4001720"/>
              <a:gd name="connsiteX123" fmla="*/ 2471583 w 2838755"/>
              <a:gd name="connsiteY123" fmla="*/ 2697477 h 4001720"/>
              <a:gd name="connsiteX124" fmla="*/ 2574566 w 2838755"/>
              <a:gd name="connsiteY124" fmla="*/ 2783282 h 4001720"/>
              <a:gd name="connsiteX125" fmla="*/ 2608893 w 2838755"/>
              <a:gd name="connsiteY125" fmla="*/ 2834766 h 4001720"/>
              <a:gd name="connsiteX126" fmla="*/ 2626057 w 2838755"/>
              <a:gd name="connsiteY126" fmla="*/ 2886249 h 4001720"/>
              <a:gd name="connsiteX127" fmla="*/ 2729040 w 2838755"/>
              <a:gd name="connsiteY127" fmla="*/ 3023538 h 4001720"/>
              <a:gd name="connsiteX128" fmla="*/ 2780531 w 2838755"/>
              <a:gd name="connsiteY128" fmla="*/ 3040699 h 4001720"/>
              <a:gd name="connsiteX129" fmla="*/ 2814859 w 2838755"/>
              <a:gd name="connsiteY129" fmla="*/ 3092182 h 4001720"/>
              <a:gd name="connsiteX130" fmla="*/ 2814859 w 2838755"/>
              <a:gd name="connsiteY130" fmla="*/ 3418243 h 4001720"/>
              <a:gd name="connsiteX131" fmla="*/ 2780531 w 2838755"/>
              <a:gd name="connsiteY131" fmla="*/ 3469726 h 4001720"/>
              <a:gd name="connsiteX132" fmla="*/ 2711876 w 2838755"/>
              <a:gd name="connsiteY132" fmla="*/ 3589854 h 4001720"/>
              <a:gd name="connsiteX133" fmla="*/ 2660385 w 2838755"/>
              <a:gd name="connsiteY133" fmla="*/ 3692820 h 4001720"/>
              <a:gd name="connsiteX134" fmla="*/ 2626057 w 2838755"/>
              <a:gd name="connsiteY134" fmla="*/ 3744303 h 4001720"/>
              <a:gd name="connsiteX135" fmla="*/ 2574566 w 2838755"/>
              <a:gd name="connsiteY135" fmla="*/ 3778625 h 4001720"/>
              <a:gd name="connsiteX136" fmla="*/ 2540238 w 2838755"/>
              <a:gd name="connsiteY136" fmla="*/ 3812948 h 4001720"/>
              <a:gd name="connsiteX137" fmla="*/ 2488747 w 2838755"/>
              <a:gd name="connsiteY137" fmla="*/ 3915914 h 4001720"/>
              <a:gd name="connsiteX138" fmla="*/ 2471583 w 2838755"/>
              <a:gd name="connsiteY138" fmla="*/ 3967397 h 4001720"/>
              <a:gd name="connsiteX139" fmla="*/ 2420092 w 2838755"/>
              <a:gd name="connsiteY139" fmla="*/ 4001720 h 4001720"/>
              <a:gd name="connsiteX140" fmla="*/ 2385764 w 2838755"/>
              <a:gd name="connsiteY140" fmla="*/ 3967397 h 4001720"/>
              <a:gd name="connsiteX141" fmla="*/ 2334273 w 2838755"/>
              <a:gd name="connsiteY141" fmla="*/ 3830109 h 4001720"/>
              <a:gd name="connsiteX142" fmla="*/ 2317109 w 2838755"/>
              <a:gd name="connsiteY142" fmla="*/ 3778625 h 4001720"/>
              <a:gd name="connsiteX143" fmla="*/ 2231290 w 2838755"/>
              <a:gd name="connsiteY143" fmla="*/ 3795787 h 4001720"/>
              <a:gd name="connsiteX144" fmla="*/ 2179799 w 2838755"/>
              <a:gd name="connsiteY144" fmla="*/ 3812948 h 4001720"/>
              <a:gd name="connsiteX145" fmla="*/ 2162635 w 2838755"/>
              <a:gd name="connsiteY145" fmla="*/ 3864431 h 4001720"/>
              <a:gd name="connsiteX146" fmla="*/ 2111144 w 2838755"/>
              <a:gd name="connsiteY146" fmla="*/ 3898753 h 4001720"/>
              <a:gd name="connsiteX147" fmla="*/ 1733541 w 2838755"/>
              <a:gd name="connsiteY147" fmla="*/ 3830109 h 4001720"/>
              <a:gd name="connsiteX148" fmla="*/ 1699214 w 2838755"/>
              <a:gd name="connsiteY148" fmla="*/ 3778625 h 4001720"/>
              <a:gd name="connsiteX149" fmla="*/ 1716377 w 2838755"/>
              <a:gd name="connsiteY149" fmla="*/ 3607015 h 4001720"/>
              <a:gd name="connsiteX150" fmla="*/ 1767869 w 2838755"/>
              <a:gd name="connsiteY150" fmla="*/ 3589854 h 4001720"/>
              <a:gd name="connsiteX151" fmla="*/ 1819360 w 2838755"/>
              <a:gd name="connsiteY151" fmla="*/ 3555531 h 4001720"/>
              <a:gd name="connsiteX152" fmla="*/ 1802196 w 2838755"/>
              <a:gd name="connsiteY152" fmla="*/ 3486887 h 4001720"/>
              <a:gd name="connsiteX153" fmla="*/ 1750705 w 2838755"/>
              <a:gd name="connsiteY153" fmla="*/ 3469726 h 4001720"/>
              <a:gd name="connsiteX154" fmla="*/ 1682050 w 2838755"/>
              <a:gd name="connsiteY154" fmla="*/ 3452565 h 4001720"/>
              <a:gd name="connsiteX155" fmla="*/ 1699214 w 2838755"/>
              <a:gd name="connsiteY155" fmla="*/ 3401082 h 4001720"/>
              <a:gd name="connsiteX156" fmla="*/ 1802196 w 2838755"/>
              <a:gd name="connsiteY156" fmla="*/ 3366759 h 4001720"/>
              <a:gd name="connsiteX157" fmla="*/ 1819360 w 2838755"/>
              <a:gd name="connsiteY157" fmla="*/ 3315276 h 4001720"/>
              <a:gd name="connsiteX158" fmla="*/ 1956670 w 2838755"/>
              <a:gd name="connsiteY158" fmla="*/ 3263793 h 4001720"/>
              <a:gd name="connsiteX159" fmla="*/ 2025325 w 2838755"/>
              <a:gd name="connsiteY159" fmla="*/ 3246632 h 4001720"/>
              <a:gd name="connsiteX160" fmla="*/ 2128308 w 2838755"/>
              <a:gd name="connsiteY160" fmla="*/ 3212310 h 4001720"/>
              <a:gd name="connsiteX161" fmla="*/ 2214127 w 2838755"/>
              <a:gd name="connsiteY161" fmla="*/ 3229471 h 4001720"/>
              <a:gd name="connsiteX162" fmla="*/ 2282782 w 2838755"/>
              <a:gd name="connsiteY162" fmla="*/ 3332437 h 4001720"/>
              <a:gd name="connsiteX163" fmla="*/ 2299946 w 2838755"/>
              <a:gd name="connsiteY163" fmla="*/ 3263793 h 4001720"/>
              <a:gd name="connsiteX164" fmla="*/ 2248454 w 2838755"/>
              <a:gd name="connsiteY164" fmla="*/ 3212310 h 4001720"/>
              <a:gd name="connsiteX165" fmla="*/ 2145472 w 2838755"/>
              <a:gd name="connsiteY165" fmla="*/ 3160826 h 4001720"/>
              <a:gd name="connsiteX166" fmla="*/ 2008161 w 2838755"/>
              <a:gd name="connsiteY166" fmla="*/ 3109343 h 4001720"/>
              <a:gd name="connsiteX167" fmla="*/ 1956670 w 2838755"/>
              <a:gd name="connsiteY167" fmla="*/ 3075021 h 4001720"/>
              <a:gd name="connsiteX168" fmla="*/ 1939506 w 2838755"/>
              <a:gd name="connsiteY168" fmla="*/ 3126504 h 4001720"/>
              <a:gd name="connsiteX169" fmla="*/ 1922343 w 2838755"/>
              <a:gd name="connsiteY169" fmla="*/ 3246632 h 4001720"/>
              <a:gd name="connsiteX170" fmla="*/ 1870851 w 2838755"/>
              <a:gd name="connsiteY170" fmla="*/ 3263793 h 4001720"/>
              <a:gd name="connsiteX171" fmla="*/ 1853687 w 2838755"/>
              <a:gd name="connsiteY171" fmla="*/ 3332437 h 4001720"/>
              <a:gd name="connsiteX172" fmla="*/ 1785032 w 2838755"/>
              <a:gd name="connsiteY172" fmla="*/ 3418243 h 4001720"/>
              <a:gd name="connsiteX173" fmla="*/ 1733541 w 2838755"/>
              <a:gd name="connsiteY173" fmla="*/ 3452565 h 4001720"/>
              <a:gd name="connsiteX174" fmla="*/ 1664886 w 2838755"/>
              <a:gd name="connsiteY174" fmla="*/ 3538370 h 4001720"/>
              <a:gd name="connsiteX175" fmla="*/ 1561903 w 2838755"/>
              <a:gd name="connsiteY175" fmla="*/ 3572692 h 4001720"/>
              <a:gd name="connsiteX176" fmla="*/ 1510412 w 2838755"/>
              <a:gd name="connsiteY176" fmla="*/ 3607015 h 4001720"/>
              <a:gd name="connsiteX177" fmla="*/ 1424593 w 2838755"/>
              <a:gd name="connsiteY177" fmla="*/ 3641337 h 4001720"/>
              <a:gd name="connsiteX178" fmla="*/ 1304447 w 2838755"/>
              <a:gd name="connsiteY178" fmla="*/ 3555531 h 4001720"/>
              <a:gd name="connsiteX179" fmla="*/ 1252955 w 2838755"/>
              <a:gd name="connsiteY179" fmla="*/ 3538370 h 4001720"/>
              <a:gd name="connsiteX180" fmla="*/ 1201464 w 2838755"/>
              <a:gd name="connsiteY180" fmla="*/ 3504048 h 4001720"/>
              <a:gd name="connsiteX181" fmla="*/ 1184300 w 2838755"/>
              <a:gd name="connsiteY181" fmla="*/ 3452565 h 4001720"/>
              <a:gd name="connsiteX182" fmla="*/ 1132809 w 2838755"/>
              <a:gd name="connsiteY182" fmla="*/ 3401082 h 4001720"/>
              <a:gd name="connsiteX183" fmla="*/ 1149973 w 2838755"/>
              <a:gd name="connsiteY183" fmla="*/ 3315276 h 4001720"/>
              <a:gd name="connsiteX184" fmla="*/ 1304447 w 2838755"/>
              <a:gd name="connsiteY184" fmla="*/ 3263793 h 4001720"/>
              <a:gd name="connsiteX185" fmla="*/ 1390266 w 2838755"/>
              <a:gd name="connsiteY185" fmla="*/ 3126504 h 4001720"/>
              <a:gd name="connsiteX186" fmla="*/ 1407429 w 2838755"/>
              <a:gd name="connsiteY186" fmla="*/ 3075021 h 4001720"/>
              <a:gd name="connsiteX187" fmla="*/ 1510412 w 2838755"/>
              <a:gd name="connsiteY187" fmla="*/ 3006377 h 4001720"/>
              <a:gd name="connsiteX188" fmla="*/ 1544740 w 2838755"/>
              <a:gd name="connsiteY188" fmla="*/ 2903410 h 4001720"/>
              <a:gd name="connsiteX189" fmla="*/ 1561903 w 2838755"/>
              <a:gd name="connsiteY189" fmla="*/ 2834766 h 4001720"/>
              <a:gd name="connsiteX190" fmla="*/ 1596231 w 2838755"/>
              <a:gd name="connsiteY190" fmla="*/ 2800443 h 4001720"/>
              <a:gd name="connsiteX191" fmla="*/ 1682050 w 2838755"/>
              <a:gd name="connsiteY191" fmla="*/ 2714638 h 4001720"/>
              <a:gd name="connsiteX192" fmla="*/ 1836524 w 2838755"/>
              <a:gd name="connsiteY192" fmla="*/ 2783282 h 4001720"/>
              <a:gd name="connsiteX193" fmla="*/ 1853687 w 2838755"/>
              <a:gd name="connsiteY193" fmla="*/ 2714638 h 4001720"/>
              <a:gd name="connsiteX194" fmla="*/ 1716377 w 2838755"/>
              <a:gd name="connsiteY194" fmla="*/ 2680316 h 4001720"/>
              <a:gd name="connsiteX195" fmla="*/ 1664886 w 2838755"/>
              <a:gd name="connsiteY195" fmla="*/ 2697477 h 4001720"/>
              <a:gd name="connsiteX196" fmla="*/ 1647722 w 2838755"/>
              <a:gd name="connsiteY196" fmla="*/ 2748960 h 4001720"/>
              <a:gd name="connsiteX197" fmla="*/ 1613395 w 2838755"/>
              <a:gd name="connsiteY197" fmla="*/ 2800443 h 4001720"/>
              <a:gd name="connsiteX198" fmla="*/ 1596231 w 2838755"/>
              <a:gd name="connsiteY198" fmla="*/ 2851927 h 4001720"/>
              <a:gd name="connsiteX199" fmla="*/ 1510412 w 2838755"/>
              <a:gd name="connsiteY199" fmla="*/ 2937732 h 4001720"/>
              <a:gd name="connsiteX200" fmla="*/ 1458921 w 2838755"/>
              <a:gd name="connsiteY200" fmla="*/ 3040699 h 4001720"/>
              <a:gd name="connsiteX201" fmla="*/ 1441757 w 2838755"/>
              <a:gd name="connsiteY201" fmla="*/ 3092182 h 4001720"/>
              <a:gd name="connsiteX202" fmla="*/ 1373102 w 2838755"/>
              <a:gd name="connsiteY202" fmla="*/ 3126504 h 4001720"/>
              <a:gd name="connsiteX203" fmla="*/ 1270119 w 2838755"/>
              <a:gd name="connsiteY203" fmla="*/ 3160826 h 4001720"/>
              <a:gd name="connsiteX204" fmla="*/ 1218628 w 2838755"/>
              <a:gd name="connsiteY204" fmla="*/ 3177987 h 4001720"/>
              <a:gd name="connsiteX205" fmla="*/ 1201464 w 2838755"/>
              <a:gd name="connsiteY205" fmla="*/ 3229471 h 4001720"/>
              <a:gd name="connsiteX206" fmla="*/ 892516 w 2838755"/>
              <a:gd name="connsiteY206" fmla="*/ 3263793 h 4001720"/>
              <a:gd name="connsiteX207" fmla="*/ 841025 w 2838755"/>
              <a:gd name="connsiteY207" fmla="*/ 3229471 h 4001720"/>
              <a:gd name="connsiteX208" fmla="*/ 841025 w 2838755"/>
              <a:gd name="connsiteY208" fmla="*/ 3057860 h 4001720"/>
              <a:gd name="connsiteX209" fmla="*/ 892516 w 2838755"/>
              <a:gd name="connsiteY209" fmla="*/ 3023538 h 4001720"/>
              <a:gd name="connsiteX210" fmla="*/ 926844 w 2838755"/>
              <a:gd name="connsiteY210" fmla="*/ 2989215 h 4001720"/>
              <a:gd name="connsiteX211" fmla="*/ 961171 w 2838755"/>
              <a:gd name="connsiteY211" fmla="*/ 2937732 h 4001720"/>
              <a:gd name="connsiteX212" fmla="*/ 978335 w 2838755"/>
              <a:gd name="connsiteY212" fmla="*/ 2886249 h 4001720"/>
              <a:gd name="connsiteX213" fmla="*/ 1081318 w 2838755"/>
              <a:gd name="connsiteY213" fmla="*/ 2851927 h 4001720"/>
              <a:gd name="connsiteX214" fmla="*/ 1321611 w 2838755"/>
              <a:gd name="connsiteY214" fmla="*/ 2817605 h 4001720"/>
              <a:gd name="connsiteX215" fmla="*/ 1355938 w 2838755"/>
              <a:gd name="connsiteY215" fmla="*/ 2714638 h 4001720"/>
              <a:gd name="connsiteX216" fmla="*/ 1373102 w 2838755"/>
              <a:gd name="connsiteY216" fmla="*/ 2663155 h 4001720"/>
              <a:gd name="connsiteX217" fmla="*/ 1458921 w 2838755"/>
              <a:gd name="connsiteY217" fmla="*/ 2594510 h 4001720"/>
              <a:gd name="connsiteX218" fmla="*/ 1527576 w 2838755"/>
              <a:gd name="connsiteY218" fmla="*/ 2525866 h 4001720"/>
              <a:gd name="connsiteX219" fmla="*/ 1630558 w 2838755"/>
              <a:gd name="connsiteY219" fmla="*/ 2457222 h 4001720"/>
              <a:gd name="connsiteX220" fmla="*/ 1853687 w 2838755"/>
              <a:gd name="connsiteY220" fmla="*/ 2474383 h 4001720"/>
              <a:gd name="connsiteX221" fmla="*/ 1939506 w 2838755"/>
              <a:gd name="connsiteY221" fmla="*/ 2491544 h 4001720"/>
              <a:gd name="connsiteX222" fmla="*/ 2008161 w 2838755"/>
              <a:gd name="connsiteY222" fmla="*/ 2594510 h 4001720"/>
              <a:gd name="connsiteX223" fmla="*/ 2093980 w 2838755"/>
              <a:gd name="connsiteY223" fmla="*/ 2663155 h 4001720"/>
              <a:gd name="connsiteX224" fmla="*/ 2145472 w 2838755"/>
              <a:gd name="connsiteY224" fmla="*/ 2714638 h 4001720"/>
              <a:gd name="connsiteX225" fmla="*/ 2179799 w 2838755"/>
              <a:gd name="connsiteY225" fmla="*/ 2766121 h 4001720"/>
              <a:gd name="connsiteX226" fmla="*/ 2231290 w 2838755"/>
              <a:gd name="connsiteY226" fmla="*/ 2783282 h 4001720"/>
              <a:gd name="connsiteX227" fmla="*/ 2248454 w 2838755"/>
              <a:gd name="connsiteY227" fmla="*/ 2834766 h 4001720"/>
              <a:gd name="connsiteX228" fmla="*/ 2420092 w 2838755"/>
              <a:gd name="connsiteY228" fmla="*/ 3006377 h 4001720"/>
              <a:gd name="connsiteX229" fmla="*/ 2523075 w 2838755"/>
              <a:gd name="connsiteY229" fmla="*/ 3057860 h 4001720"/>
              <a:gd name="connsiteX230" fmla="*/ 2454420 w 2838755"/>
              <a:gd name="connsiteY230" fmla="*/ 2937732 h 4001720"/>
              <a:gd name="connsiteX231" fmla="*/ 2351437 w 2838755"/>
              <a:gd name="connsiteY231" fmla="*/ 2869088 h 4001720"/>
              <a:gd name="connsiteX232" fmla="*/ 2299946 w 2838755"/>
              <a:gd name="connsiteY232" fmla="*/ 2748960 h 4001720"/>
              <a:gd name="connsiteX233" fmla="*/ 2317109 w 2838755"/>
              <a:gd name="connsiteY233" fmla="*/ 2628833 h 4001720"/>
              <a:gd name="connsiteX234" fmla="*/ 2248454 w 2838755"/>
              <a:gd name="connsiteY234" fmla="*/ 2440061 h 4001720"/>
              <a:gd name="connsiteX235" fmla="*/ 2196963 w 2838755"/>
              <a:gd name="connsiteY235" fmla="*/ 2457222 h 4001720"/>
              <a:gd name="connsiteX236" fmla="*/ 2076817 w 2838755"/>
              <a:gd name="connsiteY236" fmla="*/ 2577349 h 4001720"/>
              <a:gd name="connsiteX237" fmla="*/ 1990998 w 2838755"/>
              <a:gd name="connsiteY237" fmla="*/ 2491544 h 4001720"/>
              <a:gd name="connsiteX238" fmla="*/ 1956670 w 2838755"/>
              <a:gd name="connsiteY238" fmla="*/ 2440061 h 4001720"/>
              <a:gd name="connsiteX239" fmla="*/ 1939506 w 2838755"/>
              <a:gd name="connsiteY239" fmla="*/ 2319933 h 4001720"/>
              <a:gd name="connsiteX240" fmla="*/ 1647722 w 2838755"/>
              <a:gd name="connsiteY240" fmla="*/ 2388577 h 4001720"/>
              <a:gd name="connsiteX241" fmla="*/ 1596231 w 2838755"/>
              <a:gd name="connsiteY241" fmla="*/ 2405738 h 4001720"/>
              <a:gd name="connsiteX242" fmla="*/ 1561903 w 2838755"/>
              <a:gd name="connsiteY242" fmla="*/ 2457222 h 4001720"/>
              <a:gd name="connsiteX243" fmla="*/ 1458921 w 2838755"/>
              <a:gd name="connsiteY243" fmla="*/ 2491544 h 4001720"/>
              <a:gd name="connsiteX244" fmla="*/ 1407429 w 2838755"/>
              <a:gd name="connsiteY244" fmla="*/ 2525866 h 4001720"/>
              <a:gd name="connsiteX245" fmla="*/ 1373102 w 2838755"/>
              <a:gd name="connsiteY245" fmla="*/ 2577349 h 4001720"/>
              <a:gd name="connsiteX246" fmla="*/ 1355938 w 2838755"/>
              <a:gd name="connsiteY246" fmla="*/ 2628833 h 4001720"/>
              <a:gd name="connsiteX247" fmla="*/ 1252955 w 2838755"/>
              <a:gd name="connsiteY247" fmla="*/ 2697477 h 4001720"/>
              <a:gd name="connsiteX248" fmla="*/ 1201464 w 2838755"/>
              <a:gd name="connsiteY248" fmla="*/ 2731799 h 4001720"/>
              <a:gd name="connsiteX249" fmla="*/ 1149973 w 2838755"/>
              <a:gd name="connsiteY249" fmla="*/ 2766121 h 4001720"/>
              <a:gd name="connsiteX250" fmla="*/ 926844 w 2838755"/>
              <a:gd name="connsiteY250" fmla="*/ 2817605 h 4001720"/>
              <a:gd name="connsiteX251" fmla="*/ 823861 w 2838755"/>
              <a:gd name="connsiteY251" fmla="*/ 2886249 h 4001720"/>
              <a:gd name="connsiteX252" fmla="*/ 755206 w 2838755"/>
              <a:gd name="connsiteY252" fmla="*/ 2954893 h 4001720"/>
              <a:gd name="connsiteX253" fmla="*/ 738042 w 2838755"/>
              <a:gd name="connsiteY253" fmla="*/ 3006377 h 4001720"/>
              <a:gd name="connsiteX254" fmla="*/ 635060 w 2838755"/>
              <a:gd name="connsiteY254" fmla="*/ 3057860 h 4001720"/>
              <a:gd name="connsiteX255" fmla="*/ 514913 w 2838755"/>
              <a:gd name="connsiteY255" fmla="*/ 3040699 h 4001720"/>
              <a:gd name="connsiteX256" fmla="*/ 411931 w 2838755"/>
              <a:gd name="connsiteY256" fmla="*/ 2989215 h 4001720"/>
              <a:gd name="connsiteX257" fmla="*/ 274620 w 2838755"/>
              <a:gd name="connsiteY257" fmla="*/ 2972054 h 4001720"/>
              <a:gd name="connsiteX258" fmla="*/ 223129 w 2838755"/>
              <a:gd name="connsiteY258" fmla="*/ 2954893 h 4001720"/>
              <a:gd name="connsiteX259" fmla="*/ 171638 w 2838755"/>
              <a:gd name="connsiteY259" fmla="*/ 2851927 h 4001720"/>
              <a:gd name="connsiteX260" fmla="*/ 223129 w 2838755"/>
              <a:gd name="connsiteY260" fmla="*/ 2748960 h 4001720"/>
              <a:gd name="connsiteX261" fmla="*/ 274620 w 2838755"/>
              <a:gd name="connsiteY261" fmla="*/ 2731799 h 4001720"/>
              <a:gd name="connsiteX262" fmla="*/ 308948 w 2838755"/>
              <a:gd name="connsiteY262" fmla="*/ 2680316 h 4001720"/>
              <a:gd name="connsiteX263" fmla="*/ 343275 w 2838755"/>
              <a:gd name="connsiteY263" fmla="*/ 2560188 h 4001720"/>
              <a:gd name="connsiteX264" fmla="*/ 377603 w 2838755"/>
              <a:gd name="connsiteY264" fmla="*/ 2508705 h 4001720"/>
              <a:gd name="connsiteX265" fmla="*/ 429094 w 2838755"/>
              <a:gd name="connsiteY265" fmla="*/ 2405738 h 4001720"/>
              <a:gd name="connsiteX266" fmla="*/ 446258 w 2838755"/>
              <a:gd name="connsiteY266" fmla="*/ 2234128 h 4001720"/>
              <a:gd name="connsiteX267" fmla="*/ 497749 w 2838755"/>
              <a:gd name="connsiteY267" fmla="*/ 2216966 h 4001720"/>
              <a:gd name="connsiteX268" fmla="*/ 514913 w 2838755"/>
              <a:gd name="connsiteY268" fmla="*/ 2165483 h 4001720"/>
              <a:gd name="connsiteX269" fmla="*/ 549241 w 2838755"/>
              <a:gd name="connsiteY269" fmla="*/ 2011033 h 4001720"/>
              <a:gd name="connsiteX270" fmla="*/ 635060 w 2838755"/>
              <a:gd name="connsiteY270" fmla="*/ 1959550 h 4001720"/>
              <a:gd name="connsiteX271" fmla="*/ 583568 w 2838755"/>
              <a:gd name="connsiteY271" fmla="*/ 1942389 h 4001720"/>
              <a:gd name="connsiteX272" fmla="*/ 480586 w 2838755"/>
              <a:gd name="connsiteY272" fmla="*/ 1925228 h 4001720"/>
              <a:gd name="connsiteX273" fmla="*/ 463422 w 2838755"/>
              <a:gd name="connsiteY273" fmla="*/ 1873745 h 4001720"/>
              <a:gd name="connsiteX274" fmla="*/ 514913 w 2838755"/>
              <a:gd name="connsiteY274" fmla="*/ 1770778 h 4001720"/>
              <a:gd name="connsiteX275" fmla="*/ 549241 w 2838755"/>
              <a:gd name="connsiteY275" fmla="*/ 1667812 h 4001720"/>
              <a:gd name="connsiteX276" fmla="*/ 600732 w 2838755"/>
              <a:gd name="connsiteY276" fmla="*/ 1564845 h 4001720"/>
              <a:gd name="connsiteX277" fmla="*/ 652223 w 2838755"/>
              <a:gd name="connsiteY277" fmla="*/ 1530523 h 4001720"/>
              <a:gd name="connsiteX278" fmla="*/ 686551 w 2838755"/>
              <a:gd name="connsiteY278" fmla="*/ 1479040 h 4001720"/>
              <a:gd name="connsiteX279" fmla="*/ 703715 w 2838755"/>
              <a:gd name="connsiteY279" fmla="*/ 1427556 h 4001720"/>
              <a:gd name="connsiteX280" fmla="*/ 806697 w 2838755"/>
              <a:gd name="connsiteY280" fmla="*/ 1393234 h 4001720"/>
              <a:gd name="connsiteX281" fmla="*/ 858189 w 2838755"/>
              <a:gd name="connsiteY281" fmla="*/ 1376073 h 4001720"/>
              <a:gd name="connsiteX282" fmla="*/ 892516 w 2838755"/>
              <a:gd name="connsiteY282" fmla="*/ 1324590 h 4001720"/>
              <a:gd name="connsiteX283" fmla="*/ 909680 w 2838755"/>
              <a:gd name="connsiteY283" fmla="*/ 1273107 h 4001720"/>
              <a:gd name="connsiteX284" fmla="*/ 995499 w 2838755"/>
              <a:gd name="connsiteY284" fmla="*/ 1204462 h 4001720"/>
              <a:gd name="connsiteX285" fmla="*/ 1012663 w 2838755"/>
              <a:gd name="connsiteY285" fmla="*/ 1152979 h 4001720"/>
              <a:gd name="connsiteX286" fmla="*/ 1064154 w 2838755"/>
              <a:gd name="connsiteY286" fmla="*/ 1135818 h 4001720"/>
              <a:gd name="connsiteX287" fmla="*/ 1115645 w 2838755"/>
              <a:gd name="connsiteY287" fmla="*/ 1101496 h 4001720"/>
              <a:gd name="connsiteX288" fmla="*/ 1149973 w 2838755"/>
              <a:gd name="connsiteY288" fmla="*/ 895563 h 4001720"/>
              <a:gd name="connsiteX289" fmla="*/ 1201464 w 2838755"/>
              <a:gd name="connsiteY289" fmla="*/ 792596 h 4001720"/>
              <a:gd name="connsiteX290" fmla="*/ 1252955 w 2838755"/>
              <a:gd name="connsiteY290" fmla="*/ 775435 h 4001720"/>
              <a:gd name="connsiteX291" fmla="*/ 1407429 w 2838755"/>
              <a:gd name="connsiteY291" fmla="*/ 792596 h 4001720"/>
              <a:gd name="connsiteX292" fmla="*/ 1424593 w 2838755"/>
              <a:gd name="connsiteY292" fmla="*/ 844079 h 4001720"/>
              <a:gd name="connsiteX293" fmla="*/ 1510412 w 2838755"/>
              <a:gd name="connsiteY293" fmla="*/ 895563 h 4001720"/>
              <a:gd name="connsiteX294" fmla="*/ 1527576 w 2838755"/>
              <a:gd name="connsiteY294" fmla="*/ 844079 h 4001720"/>
              <a:gd name="connsiteX295" fmla="*/ 1510412 w 2838755"/>
              <a:gd name="connsiteY295" fmla="*/ 741113 h 4001720"/>
              <a:gd name="connsiteX296" fmla="*/ 1270119 w 2838755"/>
              <a:gd name="connsiteY296" fmla="*/ 689630 h 4001720"/>
              <a:gd name="connsiteX297" fmla="*/ 1115645 w 2838755"/>
              <a:gd name="connsiteY297" fmla="*/ 672468 h 4001720"/>
              <a:gd name="connsiteX298" fmla="*/ 1081318 w 2838755"/>
              <a:gd name="connsiteY298" fmla="*/ 861240 h 4001720"/>
              <a:gd name="connsiteX299" fmla="*/ 1046990 w 2838755"/>
              <a:gd name="connsiteY299" fmla="*/ 895563 h 4001720"/>
              <a:gd name="connsiteX300" fmla="*/ 978335 w 2838755"/>
              <a:gd name="connsiteY300" fmla="*/ 998529 h 4001720"/>
              <a:gd name="connsiteX301" fmla="*/ 944008 w 2838755"/>
              <a:gd name="connsiteY301" fmla="*/ 1084335 h 4001720"/>
              <a:gd name="connsiteX302" fmla="*/ 909680 w 2838755"/>
              <a:gd name="connsiteY302" fmla="*/ 1187301 h 4001720"/>
              <a:gd name="connsiteX303" fmla="*/ 858189 w 2838755"/>
              <a:gd name="connsiteY303" fmla="*/ 1238784 h 4001720"/>
              <a:gd name="connsiteX304" fmla="*/ 738042 w 2838755"/>
              <a:gd name="connsiteY304" fmla="*/ 1358912 h 4001720"/>
              <a:gd name="connsiteX305" fmla="*/ 686551 w 2838755"/>
              <a:gd name="connsiteY305" fmla="*/ 1393234 h 4001720"/>
              <a:gd name="connsiteX306" fmla="*/ 583568 w 2838755"/>
              <a:gd name="connsiteY306" fmla="*/ 1324590 h 4001720"/>
              <a:gd name="connsiteX307" fmla="*/ 532077 w 2838755"/>
              <a:gd name="connsiteY307" fmla="*/ 1238784 h 4001720"/>
              <a:gd name="connsiteX308" fmla="*/ 532077 w 2838755"/>
              <a:gd name="connsiteY308" fmla="*/ 1135818 h 4001720"/>
              <a:gd name="connsiteX309" fmla="*/ 446258 w 2838755"/>
              <a:gd name="connsiteY309" fmla="*/ 1118657 h 4001720"/>
              <a:gd name="connsiteX310" fmla="*/ 377603 w 2838755"/>
              <a:gd name="connsiteY310" fmla="*/ 1032851 h 4001720"/>
              <a:gd name="connsiteX311" fmla="*/ 326112 w 2838755"/>
              <a:gd name="connsiteY311" fmla="*/ 998529 h 4001720"/>
              <a:gd name="connsiteX312" fmla="*/ 291784 w 2838755"/>
              <a:gd name="connsiteY312" fmla="*/ 1050012 h 4001720"/>
              <a:gd name="connsiteX313" fmla="*/ 326112 w 2838755"/>
              <a:gd name="connsiteY313" fmla="*/ 1084335 h 4001720"/>
              <a:gd name="connsiteX314" fmla="*/ 360439 w 2838755"/>
              <a:gd name="connsiteY314" fmla="*/ 1221623 h 4001720"/>
              <a:gd name="connsiteX315" fmla="*/ 377603 w 2838755"/>
              <a:gd name="connsiteY315" fmla="*/ 1273107 h 4001720"/>
              <a:gd name="connsiteX316" fmla="*/ 360439 w 2838755"/>
              <a:gd name="connsiteY316" fmla="*/ 1341751 h 4001720"/>
              <a:gd name="connsiteX317" fmla="*/ 205965 w 2838755"/>
              <a:gd name="connsiteY317" fmla="*/ 1307429 h 4001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</a:cxnLst>
            <a:rect l="l" t="t" r="r" b="b"/>
            <a:pathLst>
              <a:path w="2838755" h="4001720">
                <a:moveTo>
                  <a:pt x="205965" y="1307429"/>
                </a:moveTo>
                <a:lnTo>
                  <a:pt x="205965" y="1307429"/>
                </a:lnTo>
                <a:cubicBezTo>
                  <a:pt x="200244" y="1215903"/>
                  <a:pt x="197928" y="1124100"/>
                  <a:pt x="188802" y="1032851"/>
                </a:cubicBezTo>
                <a:cubicBezTo>
                  <a:pt x="186455" y="1009382"/>
                  <a:pt x="187171" y="981956"/>
                  <a:pt x="171638" y="964207"/>
                </a:cubicBezTo>
                <a:cubicBezTo>
                  <a:pt x="114419" y="898825"/>
                  <a:pt x="71287" y="896221"/>
                  <a:pt x="0" y="878402"/>
                </a:cubicBezTo>
                <a:cubicBezTo>
                  <a:pt x="30211" y="787782"/>
                  <a:pt x="7128" y="841972"/>
                  <a:pt x="85819" y="723952"/>
                </a:cubicBezTo>
                <a:cubicBezTo>
                  <a:pt x="97262" y="706791"/>
                  <a:pt x="102983" y="683908"/>
                  <a:pt x="120146" y="672468"/>
                </a:cubicBezTo>
                <a:cubicBezTo>
                  <a:pt x="137310" y="661027"/>
                  <a:pt x="152788" y="646522"/>
                  <a:pt x="171638" y="638146"/>
                </a:cubicBezTo>
                <a:cubicBezTo>
                  <a:pt x="204704" y="623452"/>
                  <a:pt x="274620" y="603824"/>
                  <a:pt x="274620" y="603824"/>
                </a:cubicBezTo>
                <a:cubicBezTo>
                  <a:pt x="286063" y="586663"/>
                  <a:pt x="292841" y="565225"/>
                  <a:pt x="308948" y="552341"/>
                </a:cubicBezTo>
                <a:cubicBezTo>
                  <a:pt x="323076" y="541040"/>
                  <a:pt x="344257" y="543270"/>
                  <a:pt x="360439" y="535180"/>
                </a:cubicBezTo>
                <a:cubicBezTo>
                  <a:pt x="378889" y="525956"/>
                  <a:pt x="394767" y="512299"/>
                  <a:pt x="411931" y="500858"/>
                </a:cubicBezTo>
                <a:cubicBezTo>
                  <a:pt x="423373" y="483697"/>
                  <a:pt x="433052" y="465219"/>
                  <a:pt x="446258" y="449374"/>
                </a:cubicBezTo>
                <a:cubicBezTo>
                  <a:pt x="461797" y="430729"/>
                  <a:pt x="483640" y="417640"/>
                  <a:pt x="497749" y="397891"/>
                </a:cubicBezTo>
                <a:cubicBezTo>
                  <a:pt x="512620" y="377074"/>
                  <a:pt x="521998" y="352761"/>
                  <a:pt x="532077" y="329247"/>
                </a:cubicBezTo>
                <a:cubicBezTo>
                  <a:pt x="539204" y="312620"/>
                  <a:pt x="536449" y="290554"/>
                  <a:pt x="549241" y="277763"/>
                </a:cubicBezTo>
                <a:cubicBezTo>
                  <a:pt x="562035" y="264971"/>
                  <a:pt x="583568" y="266322"/>
                  <a:pt x="600732" y="260602"/>
                </a:cubicBezTo>
                <a:cubicBezTo>
                  <a:pt x="606453" y="243441"/>
                  <a:pt x="605104" y="221909"/>
                  <a:pt x="617896" y="209119"/>
                </a:cubicBezTo>
                <a:cubicBezTo>
                  <a:pt x="630690" y="196327"/>
                  <a:pt x="653205" y="200048"/>
                  <a:pt x="669387" y="191958"/>
                </a:cubicBezTo>
                <a:cubicBezTo>
                  <a:pt x="687837" y="182734"/>
                  <a:pt x="702968" y="167869"/>
                  <a:pt x="720878" y="157636"/>
                </a:cubicBezTo>
                <a:cubicBezTo>
                  <a:pt x="780263" y="123707"/>
                  <a:pt x="783259" y="125405"/>
                  <a:pt x="841025" y="106153"/>
                </a:cubicBezTo>
                <a:lnTo>
                  <a:pt x="772370" y="3186"/>
                </a:lnTo>
                <a:cubicBezTo>
                  <a:pt x="760928" y="-13975"/>
                  <a:pt x="789534" y="43229"/>
                  <a:pt x="806697" y="54669"/>
                </a:cubicBezTo>
                <a:lnTo>
                  <a:pt x="858189" y="88991"/>
                </a:lnTo>
                <a:cubicBezTo>
                  <a:pt x="869631" y="106152"/>
                  <a:pt x="884138" y="121627"/>
                  <a:pt x="892516" y="140475"/>
                </a:cubicBezTo>
                <a:cubicBezTo>
                  <a:pt x="907212" y="173535"/>
                  <a:pt x="926844" y="243441"/>
                  <a:pt x="926844" y="243441"/>
                </a:cubicBezTo>
                <a:cubicBezTo>
                  <a:pt x="894509" y="275771"/>
                  <a:pt x="860142" y="303401"/>
                  <a:pt x="841025" y="346408"/>
                </a:cubicBezTo>
                <a:cubicBezTo>
                  <a:pt x="826329" y="379468"/>
                  <a:pt x="818139" y="415052"/>
                  <a:pt x="806697" y="449374"/>
                </a:cubicBezTo>
                <a:lnTo>
                  <a:pt x="772370" y="552341"/>
                </a:lnTo>
                <a:cubicBezTo>
                  <a:pt x="766649" y="569502"/>
                  <a:pt x="765242" y="588773"/>
                  <a:pt x="755206" y="603824"/>
                </a:cubicBezTo>
                <a:lnTo>
                  <a:pt x="720878" y="655307"/>
                </a:lnTo>
                <a:cubicBezTo>
                  <a:pt x="702623" y="783075"/>
                  <a:pt x="683174" y="857161"/>
                  <a:pt x="720878" y="998529"/>
                </a:cubicBezTo>
                <a:cubicBezTo>
                  <a:pt x="726194" y="1018460"/>
                  <a:pt x="755206" y="1021410"/>
                  <a:pt x="772370" y="1032851"/>
                </a:cubicBezTo>
                <a:cubicBezTo>
                  <a:pt x="789534" y="1027131"/>
                  <a:pt x="809733" y="1026991"/>
                  <a:pt x="823861" y="1015690"/>
                </a:cubicBezTo>
                <a:cubicBezTo>
                  <a:pt x="892207" y="961022"/>
                  <a:pt x="845243" y="901742"/>
                  <a:pt x="823861" y="826918"/>
                </a:cubicBezTo>
                <a:cubicBezTo>
                  <a:pt x="813920" y="792131"/>
                  <a:pt x="789534" y="723952"/>
                  <a:pt x="789534" y="723952"/>
                </a:cubicBezTo>
                <a:cubicBezTo>
                  <a:pt x="831516" y="514064"/>
                  <a:pt x="765832" y="713328"/>
                  <a:pt x="858189" y="620985"/>
                </a:cubicBezTo>
                <a:cubicBezTo>
                  <a:pt x="870981" y="608195"/>
                  <a:pt x="865317" y="584553"/>
                  <a:pt x="875352" y="569502"/>
                </a:cubicBezTo>
                <a:cubicBezTo>
                  <a:pt x="888817" y="549308"/>
                  <a:pt x="911047" y="536446"/>
                  <a:pt x="926844" y="518019"/>
                </a:cubicBezTo>
                <a:cubicBezTo>
                  <a:pt x="1012005" y="418680"/>
                  <a:pt x="939180" y="475474"/>
                  <a:pt x="1029826" y="415052"/>
                </a:cubicBezTo>
                <a:cubicBezTo>
                  <a:pt x="1035547" y="397891"/>
                  <a:pt x="1048988" y="381548"/>
                  <a:pt x="1046990" y="363569"/>
                </a:cubicBezTo>
                <a:cubicBezTo>
                  <a:pt x="1034339" y="249722"/>
                  <a:pt x="1016658" y="285751"/>
                  <a:pt x="978335" y="209119"/>
                </a:cubicBezTo>
                <a:cubicBezTo>
                  <a:pt x="907268" y="67011"/>
                  <a:pt x="1025228" y="253708"/>
                  <a:pt x="926844" y="106153"/>
                </a:cubicBezTo>
                <a:cubicBezTo>
                  <a:pt x="932565" y="88992"/>
                  <a:pt x="926100" y="57227"/>
                  <a:pt x="944008" y="54669"/>
                </a:cubicBezTo>
                <a:cubicBezTo>
                  <a:pt x="979828" y="49552"/>
                  <a:pt x="1011887" y="80216"/>
                  <a:pt x="1046990" y="88991"/>
                </a:cubicBezTo>
                <a:lnTo>
                  <a:pt x="1115645" y="106153"/>
                </a:lnTo>
                <a:cubicBezTo>
                  <a:pt x="1149973" y="129034"/>
                  <a:pt x="1179490" y="161753"/>
                  <a:pt x="1218628" y="174797"/>
                </a:cubicBezTo>
                <a:cubicBezTo>
                  <a:pt x="1260648" y="188801"/>
                  <a:pt x="1301657" y="199773"/>
                  <a:pt x="1338774" y="226280"/>
                </a:cubicBezTo>
                <a:cubicBezTo>
                  <a:pt x="1506094" y="345775"/>
                  <a:pt x="1290765" y="212165"/>
                  <a:pt x="1424593" y="329247"/>
                </a:cubicBezTo>
                <a:cubicBezTo>
                  <a:pt x="1455642" y="356411"/>
                  <a:pt x="1493248" y="375010"/>
                  <a:pt x="1527576" y="397891"/>
                </a:cubicBezTo>
                <a:cubicBezTo>
                  <a:pt x="1544740" y="409332"/>
                  <a:pt x="1559498" y="425691"/>
                  <a:pt x="1579067" y="432213"/>
                </a:cubicBezTo>
                <a:lnTo>
                  <a:pt x="1682050" y="466535"/>
                </a:lnTo>
                <a:cubicBezTo>
                  <a:pt x="1699214" y="477976"/>
                  <a:pt x="1715091" y="491634"/>
                  <a:pt x="1733541" y="500858"/>
                </a:cubicBezTo>
                <a:cubicBezTo>
                  <a:pt x="1875675" y="571915"/>
                  <a:pt x="1688943" y="453971"/>
                  <a:pt x="1836524" y="552341"/>
                </a:cubicBezTo>
                <a:cubicBezTo>
                  <a:pt x="1854411" y="605994"/>
                  <a:pt x="1871754" y="673070"/>
                  <a:pt x="1922343" y="706791"/>
                </a:cubicBezTo>
                <a:lnTo>
                  <a:pt x="1973834" y="741113"/>
                </a:lnTo>
                <a:cubicBezTo>
                  <a:pt x="1986422" y="759992"/>
                  <a:pt x="2029505" y="814824"/>
                  <a:pt x="2025325" y="844079"/>
                </a:cubicBezTo>
                <a:cubicBezTo>
                  <a:pt x="2021707" y="869405"/>
                  <a:pt x="2002440" y="889842"/>
                  <a:pt x="1990998" y="912724"/>
                </a:cubicBezTo>
                <a:cubicBezTo>
                  <a:pt x="1950949" y="907004"/>
                  <a:pt x="1911306" y="895563"/>
                  <a:pt x="1870851" y="895563"/>
                </a:cubicBezTo>
                <a:cubicBezTo>
                  <a:pt x="1847262" y="895563"/>
                  <a:pt x="1789110" y="893098"/>
                  <a:pt x="1802196" y="912724"/>
                </a:cubicBezTo>
                <a:cubicBezTo>
                  <a:pt x="1822270" y="942829"/>
                  <a:pt x="1905179" y="947046"/>
                  <a:pt x="1905179" y="947046"/>
                </a:cubicBezTo>
                <a:cubicBezTo>
                  <a:pt x="1905354" y="948097"/>
                  <a:pt x="1921717" y="1079264"/>
                  <a:pt x="1939506" y="1101496"/>
                </a:cubicBezTo>
                <a:cubicBezTo>
                  <a:pt x="1952393" y="1117602"/>
                  <a:pt x="1973834" y="1124377"/>
                  <a:pt x="1990998" y="1135818"/>
                </a:cubicBezTo>
                <a:cubicBezTo>
                  <a:pt x="2028192" y="1433335"/>
                  <a:pt x="1974761" y="1172230"/>
                  <a:pt x="2042489" y="1324590"/>
                </a:cubicBezTo>
                <a:cubicBezTo>
                  <a:pt x="2057185" y="1357650"/>
                  <a:pt x="2076817" y="1427556"/>
                  <a:pt x="2076817" y="1427556"/>
                </a:cubicBezTo>
                <a:cubicBezTo>
                  <a:pt x="2071096" y="1461878"/>
                  <a:pt x="2067203" y="1496556"/>
                  <a:pt x="2059653" y="1530523"/>
                </a:cubicBezTo>
                <a:cubicBezTo>
                  <a:pt x="2055728" y="1548182"/>
                  <a:pt x="2056616" y="1570707"/>
                  <a:pt x="2042489" y="1582006"/>
                </a:cubicBezTo>
                <a:cubicBezTo>
                  <a:pt x="2024068" y="1596741"/>
                  <a:pt x="1996862" y="1594051"/>
                  <a:pt x="1973834" y="1599167"/>
                </a:cubicBezTo>
                <a:cubicBezTo>
                  <a:pt x="1945356" y="1605494"/>
                  <a:pt x="1916621" y="1610608"/>
                  <a:pt x="1888015" y="1616328"/>
                </a:cubicBezTo>
                <a:cubicBezTo>
                  <a:pt x="1870851" y="1627769"/>
                  <a:pt x="1855374" y="1642274"/>
                  <a:pt x="1836524" y="1650651"/>
                </a:cubicBezTo>
                <a:cubicBezTo>
                  <a:pt x="1747245" y="1690325"/>
                  <a:pt x="1711130" y="1688174"/>
                  <a:pt x="1613395" y="1702134"/>
                </a:cubicBezTo>
                <a:cubicBezTo>
                  <a:pt x="1596231" y="1713575"/>
                  <a:pt x="1572837" y="1718965"/>
                  <a:pt x="1561903" y="1736456"/>
                </a:cubicBezTo>
                <a:cubicBezTo>
                  <a:pt x="1542726" y="1767134"/>
                  <a:pt x="1553160" y="1813841"/>
                  <a:pt x="1527576" y="1839422"/>
                </a:cubicBezTo>
                <a:cubicBezTo>
                  <a:pt x="1516133" y="1850863"/>
                  <a:pt x="1503357" y="1861110"/>
                  <a:pt x="1493248" y="1873745"/>
                </a:cubicBezTo>
                <a:cubicBezTo>
                  <a:pt x="1480362" y="1889850"/>
                  <a:pt x="1474445" y="1911647"/>
                  <a:pt x="1458921" y="1925228"/>
                </a:cubicBezTo>
                <a:cubicBezTo>
                  <a:pt x="1427872" y="1952392"/>
                  <a:pt x="1355938" y="1993872"/>
                  <a:pt x="1355938" y="1993872"/>
                </a:cubicBezTo>
                <a:cubicBezTo>
                  <a:pt x="1344496" y="2011033"/>
                  <a:pt x="1336197" y="2030772"/>
                  <a:pt x="1321611" y="2045356"/>
                </a:cubicBezTo>
                <a:cubicBezTo>
                  <a:pt x="1207185" y="2159764"/>
                  <a:pt x="1327330" y="1993874"/>
                  <a:pt x="1235792" y="2131161"/>
                </a:cubicBezTo>
                <a:cubicBezTo>
                  <a:pt x="1228425" y="2182723"/>
                  <a:pt x="1225126" y="2329208"/>
                  <a:pt x="1149973" y="2354255"/>
                </a:cubicBezTo>
                <a:lnTo>
                  <a:pt x="1098481" y="2371416"/>
                </a:lnTo>
                <a:cubicBezTo>
                  <a:pt x="1081317" y="2388577"/>
                  <a:pt x="1062529" y="2404254"/>
                  <a:pt x="1046990" y="2422899"/>
                </a:cubicBezTo>
                <a:cubicBezTo>
                  <a:pt x="1033784" y="2438744"/>
                  <a:pt x="1027249" y="2459799"/>
                  <a:pt x="1012663" y="2474383"/>
                </a:cubicBezTo>
                <a:cubicBezTo>
                  <a:pt x="998076" y="2488968"/>
                  <a:pt x="978335" y="2497264"/>
                  <a:pt x="961171" y="2508705"/>
                </a:cubicBezTo>
                <a:cubicBezTo>
                  <a:pt x="935369" y="2586101"/>
                  <a:pt x="895668" y="2652998"/>
                  <a:pt x="1115645" y="2543027"/>
                </a:cubicBezTo>
                <a:lnTo>
                  <a:pt x="1218628" y="2388577"/>
                </a:lnTo>
                <a:lnTo>
                  <a:pt x="1252955" y="2337094"/>
                </a:lnTo>
                <a:cubicBezTo>
                  <a:pt x="1264398" y="2319933"/>
                  <a:pt x="1280759" y="2305178"/>
                  <a:pt x="1287283" y="2285611"/>
                </a:cubicBezTo>
                <a:cubicBezTo>
                  <a:pt x="1293004" y="2268450"/>
                  <a:pt x="1299477" y="2251521"/>
                  <a:pt x="1304447" y="2234128"/>
                </a:cubicBezTo>
                <a:cubicBezTo>
                  <a:pt x="1310928" y="2211450"/>
                  <a:pt x="1312319" y="2187162"/>
                  <a:pt x="1321611" y="2165483"/>
                </a:cubicBezTo>
                <a:cubicBezTo>
                  <a:pt x="1335778" y="2132431"/>
                  <a:pt x="1380919" y="2083133"/>
                  <a:pt x="1407429" y="2062517"/>
                </a:cubicBezTo>
                <a:cubicBezTo>
                  <a:pt x="1495957" y="1993672"/>
                  <a:pt x="1484214" y="2002603"/>
                  <a:pt x="1561903" y="1976711"/>
                </a:cubicBezTo>
                <a:cubicBezTo>
                  <a:pt x="1573346" y="1959550"/>
                  <a:pt x="1587005" y="1943676"/>
                  <a:pt x="1596231" y="1925228"/>
                </a:cubicBezTo>
                <a:cubicBezTo>
                  <a:pt x="1604322" y="1909049"/>
                  <a:pt x="1602093" y="1887870"/>
                  <a:pt x="1613395" y="1873745"/>
                </a:cubicBezTo>
                <a:cubicBezTo>
                  <a:pt x="1637594" y="1843500"/>
                  <a:pt x="1682457" y="1833566"/>
                  <a:pt x="1716377" y="1822261"/>
                </a:cubicBezTo>
                <a:cubicBezTo>
                  <a:pt x="1747695" y="1775292"/>
                  <a:pt x="1747996" y="1760541"/>
                  <a:pt x="1802196" y="1736456"/>
                </a:cubicBezTo>
                <a:cubicBezTo>
                  <a:pt x="1835262" y="1721762"/>
                  <a:pt x="1905179" y="1702134"/>
                  <a:pt x="1905179" y="1702134"/>
                </a:cubicBezTo>
                <a:cubicBezTo>
                  <a:pt x="1922343" y="1707854"/>
                  <a:pt x="1938578" y="1719295"/>
                  <a:pt x="1956670" y="1719295"/>
                </a:cubicBezTo>
                <a:cubicBezTo>
                  <a:pt x="2051969" y="1719295"/>
                  <a:pt x="2022743" y="1695298"/>
                  <a:pt x="2042489" y="1616328"/>
                </a:cubicBezTo>
                <a:cubicBezTo>
                  <a:pt x="2046877" y="1598779"/>
                  <a:pt x="2054683" y="1582238"/>
                  <a:pt x="2059653" y="1564845"/>
                </a:cubicBezTo>
                <a:cubicBezTo>
                  <a:pt x="2066134" y="1542167"/>
                  <a:pt x="2070337" y="1518879"/>
                  <a:pt x="2076817" y="1496201"/>
                </a:cubicBezTo>
                <a:cubicBezTo>
                  <a:pt x="2081787" y="1478807"/>
                  <a:pt x="2081188" y="1457507"/>
                  <a:pt x="2093980" y="1444717"/>
                </a:cubicBezTo>
                <a:cubicBezTo>
                  <a:pt x="2102187" y="1436511"/>
                  <a:pt x="2213534" y="1410543"/>
                  <a:pt x="2214127" y="1410395"/>
                </a:cubicBezTo>
                <a:cubicBezTo>
                  <a:pt x="2237012" y="1416115"/>
                  <a:pt x="2260880" y="1436316"/>
                  <a:pt x="2282782" y="1427556"/>
                </a:cubicBezTo>
                <a:cubicBezTo>
                  <a:pt x="2299578" y="1420839"/>
                  <a:pt x="2299946" y="1394163"/>
                  <a:pt x="2299946" y="1376073"/>
                </a:cubicBezTo>
                <a:cubicBezTo>
                  <a:pt x="2299946" y="1357983"/>
                  <a:pt x="2282782" y="1306500"/>
                  <a:pt x="2282782" y="1324590"/>
                </a:cubicBezTo>
                <a:cubicBezTo>
                  <a:pt x="2282782" y="1348176"/>
                  <a:pt x="2293466" y="1370556"/>
                  <a:pt x="2299946" y="1393234"/>
                </a:cubicBezTo>
                <a:cubicBezTo>
                  <a:pt x="2304916" y="1410627"/>
                  <a:pt x="2306254" y="1430246"/>
                  <a:pt x="2317109" y="1444717"/>
                </a:cubicBezTo>
                <a:cubicBezTo>
                  <a:pt x="2406242" y="1563544"/>
                  <a:pt x="2375016" y="1498686"/>
                  <a:pt x="2454420" y="1564845"/>
                </a:cubicBezTo>
                <a:cubicBezTo>
                  <a:pt x="2536479" y="1633216"/>
                  <a:pt x="2478865" y="1594176"/>
                  <a:pt x="2540238" y="1667812"/>
                </a:cubicBezTo>
                <a:cubicBezTo>
                  <a:pt x="2555778" y="1686457"/>
                  <a:pt x="2576190" y="1700650"/>
                  <a:pt x="2591730" y="1719295"/>
                </a:cubicBezTo>
                <a:cubicBezTo>
                  <a:pt x="2708164" y="1858993"/>
                  <a:pt x="2510717" y="1649275"/>
                  <a:pt x="2660385" y="1873745"/>
                </a:cubicBezTo>
                <a:cubicBezTo>
                  <a:pt x="2714782" y="1955329"/>
                  <a:pt x="2688189" y="1905662"/>
                  <a:pt x="2729040" y="2028194"/>
                </a:cubicBezTo>
                <a:lnTo>
                  <a:pt x="2763367" y="2131161"/>
                </a:lnTo>
                <a:cubicBezTo>
                  <a:pt x="2769088" y="2159763"/>
                  <a:pt x="2772855" y="2188826"/>
                  <a:pt x="2780531" y="2216966"/>
                </a:cubicBezTo>
                <a:cubicBezTo>
                  <a:pt x="2790052" y="2251870"/>
                  <a:pt x="2806083" y="2284834"/>
                  <a:pt x="2814859" y="2319933"/>
                </a:cubicBezTo>
                <a:lnTo>
                  <a:pt x="2832023" y="2388577"/>
                </a:lnTo>
                <a:cubicBezTo>
                  <a:pt x="2826302" y="2462942"/>
                  <a:pt x="2824112" y="2537663"/>
                  <a:pt x="2814859" y="2611671"/>
                </a:cubicBezTo>
                <a:cubicBezTo>
                  <a:pt x="2812615" y="2629621"/>
                  <a:pt x="2797695" y="2645065"/>
                  <a:pt x="2797695" y="2663155"/>
                </a:cubicBezTo>
                <a:cubicBezTo>
                  <a:pt x="2797695" y="2732037"/>
                  <a:pt x="2809138" y="2800444"/>
                  <a:pt x="2814859" y="2869088"/>
                </a:cubicBezTo>
                <a:cubicBezTo>
                  <a:pt x="2798290" y="2918788"/>
                  <a:pt x="2799595" y="2971625"/>
                  <a:pt x="2711876" y="2903410"/>
                </a:cubicBezTo>
                <a:cubicBezTo>
                  <a:pt x="2515315" y="2750553"/>
                  <a:pt x="2732193" y="2855078"/>
                  <a:pt x="2608893" y="2731799"/>
                </a:cubicBezTo>
                <a:cubicBezTo>
                  <a:pt x="2590800" y="2713709"/>
                  <a:pt x="2563123" y="2708918"/>
                  <a:pt x="2540238" y="2697477"/>
                </a:cubicBezTo>
                <a:cubicBezTo>
                  <a:pt x="2528796" y="2680316"/>
                  <a:pt x="2526537" y="2645994"/>
                  <a:pt x="2505911" y="2645994"/>
                </a:cubicBezTo>
                <a:cubicBezTo>
                  <a:pt x="2485285" y="2645994"/>
                  <a:pt x="2468192" y="2677132"/>
                  <a:pt x="2471583" y="2697477"/>
                </a:cubicBezTo>
                <a:cubicBezTo>
                  <a:pt x="2475713" y="2722251"/>
                  <a:pt x="2555527" y="2770591"/>
                  <a:pt x="2574566" y="2783282"/>
                </a:cubicBezTo>
                <a:cubicBezTo>
                  <a:pt x="2586008" y="2800443"/>
                  <a:pt x="2599668" y="2816318"/>
                  <a:pt x="2608893" y="2834766"/>
                </a:cubicBezTo>
                <a:cubicBezTo>
                  <a:pt x="2616984" y="2850945"/>
                  <a:pt x="2617271" y="2870436"/>
                  <a:pt x="2626057" y="2886249"/>
                </a:cubicBezTo>
                <a:cubicBezTo>
                  <a:pt x="2630318" y="2893918"/>
                  <a:pt x="2694320" y="3002709"/>
                  <a:pt x="2729040" y="3023538"/>
                </a:cubicBezTo>
                <a:cubicBezTo>
                  <a:pt x="2744554" y="3032845"/>
                  <a:pt x="2763367" y="3034979"/>
                  <a:pt x="2780531" y="3040699"/>
                </a:cubicBezTo>
                <a:cubicBezTo>
                  <a:pt x="2791974" y="3057860"/>
                  <a:pt x="2805633" y="3073734"/>
                  <a:pt x="2814859" y="3092182"/>
                </a:cubicBezTo>
                <a:cubicBezTo>
                  <a:pt x="2862382" y="3187210"/>
                  <a:pt x="2826285" y="3345888"/>
                  <a:pt x="2814859" y="3418243"/>
                </a:cubicBezTo>
                <a:cubicBezTo>
                  <a:pt x="2811642" y="3438617"/>
                  <a:pt x="2791974" y="3452565"/>
                  <a:pt x="2780531" y="3469726"/>
                </a:cubicBezTo>
                <a:cubicBezTo>
                  <a:pt x="2750393" y="3620389"/>
                  <a:pt x="2793951" y="3507790"/>
                  <a:pt x="2711876" y="3589854"/>
                </a:cubicBezTo>
                <a:cubicBezTo>
                  <a:pt x="2662686" y="3639037"/>
                  <a:pt x="2688306" y="3636987"/>
                  <a:pt x="2660385" y="3692820"/>
                </a:cubicBezTo>
                <a:cubicBezTo>
                  <a:pt x="2651159" y="3711268"/>
                  <a:pt x="2640643" y="3729719"/>
                  <a:pt x="2626057" y="3744303"/>
                </a:cubicBezTo>
                <a:cubicBezTo>
                  <a:pt x="2611470" y="3758887"/>
                  <a:pt x="2590674" y="3765740"/>
                  <a:pt x="2574566" y="3778625"/>
                </a:cubicBezTo>
                <a:cubicBezTo>
                  <a:pt x="2561930" y="3788732"/>
                  <a:pt x="2551681" y="3801507"/>
                  <a:pt x="2540238" y="3812948"/>
                </a:cubicBezTo>
                <a:cubicBezTo>
                  <a:pt x="2497101" y="3942343"/>
                  <a:pt x="2555288" y="3782855"/>
                  <a:pt x="2488747" y="3915914"/>
                </a:cubicBezTo>
                <a:cubicBezTo>
                  <a:pt x="2480656" y="3932093"/>
                  <a:pt x="2482885" y="3953272"/>
                  <a:pt x="2471583" y="3967397"/>
                </a:cubicBezTo>
                <a:cubicBezTo>
                  <a:pt x="2458696" y="3983503"/>
                  <a:pt x="2437256" y="3990279"/>
                  <a:pt x="2420092" y="4001720"/>
                </a:cubicBezTo>
                <a:cubicBezTo>
                  <a:pt x="2408649" y="3990279"/>
                  <a:pt x="2394741" y="3980860"/>
                  <a:pt x="2385764" y="3967397"/>
                </a:cubicBezTo>
                <a:cubicBezTo>
                  <a:pt x="2345771" y="3907416"/>
                  <a:pt x="2353141" y="3896137"/>
                  <a:pt x="2334273" y="3830109"/>
                </a:cubicBezTo>
                <a:cubicBezTo>
                  <a:pt x="2329303" y="3812715"/>
                  <a:pt x="2322830" y="3795786"/>
                  <a:pt x="2317109" y="3778625"/>
                </a:cubicBezTo>
                <a:cubicBezTo>
                  <a:pt x="2288503" y="3784346"/>
                  <a:pt x="2259592" y="3788712"/>
                  <a:pt x="2231290" y="3795787"/>
                </a:cubicBezTo>
                <a:cubicBezTo>
                  <a:pt x="2213738" y="3800174"/>
                  <a:pt x="2192593" y="3800156"/>
                  <a:pt x="2179799" y="3812948"/>
                </a:cubicBezTo>
                <a:cubicBezTo>
                  <a:pt x="2167007" y="3825738"/>
                  <a:pt x="2173937" y="3850306"/>
                  <a:pt x="2162635" y="3864431"/>
                </a:cubicBezTo>
                <a:cubicBezTo>
                  <a:pt x="2149748" y="3880537"/>
                  <a:pt x="2128308" y="3887312"/>
                  <a:pt x="2111144" y="3898753"/>
                </a:cubicBezTo>
                <a:cubicBezTo>
                  <a:pt x="1544634" y="3871781"/>
                  <a:pt x="1817022" y="3997046"/>
                  <a:pt x="1733541" y="3830109"/>
                </a:cubicBezTo>
                <a:cubicBezTo>
                  <a:pt x="1724316" y="3811661"/>
                  <a:pt x="1710656" y="3795786"/>
                  <a:pt x="1699214" y="3778625"/>
                </a:cubicBezTo>
                <a:cubicBezTo>
                  <a:pt x="1704935" y="3721422"/>
                  <a:pt x="1696728" y="3661041"/>
                  <a:pt x="1716377" y="3607015"/>
                </a:cubicBezTo>
                <a:cubicBezTo>
                  <a:pt x="1722561" y="3590012"/>
                  <a:pt x="1751686" y="3597944"/>
                  <a:pt x="1767869" y="3589854"/>
                </a:cubicBezTo>
                <a:cubicBezTo>
                  <a:pt x="1786319" y="3580630"/>
                  <a:pt x="1802196" y="3566972"/>
                  <a:pt x="1819360" y="3555531"/>
                </a:cubicBezTo>
                <a:cubicBezTo>
                  <a:pt x="1813639" y="3532650"/>
                  <a:pt x="1816931" y="3505303"/>
                  <a:pt x="1802196" y="3486887"/>
                </a:cubicBezTo>
                <a:cubicBezTo>
                  <a:pt x="1790893" y="3472761"/>
                  <a:pt x="1768101" y="3474695"/>
                  <a:pt x="1750705" y="3469726"/>
                </a:cubicBezTo>
                <a:cubicBezTo>
                  <a:pt x="1728023" y="3463247"/>
                  <a:pt x="1704935" y="3458285"/>
                  <a:pt x="1682050" y="3452565"/>
                </a:cubicBezTo>
                <a:cubicBezTo>
                  <a:pt x="1687771" y="3435404"/>
                  <a:pt x="1684493" y="3411595"/>
                  <a:pt x="1699214" y="3401082"/>
                </a:cubicBezTo>
                <a:cubicBezTo>
                  <a:pt x="1728659" y="3380053"/>
                  <a:pt x="1802196" y="3366759"/>
                  <a:pt x="1802196" y="3366759"/>
                </a:cubicBezTo>
                <a:cubicBezTo>
                  <a:pt x="1807917" y="3349598"/>
                  <a:pt x="1808058" y="3329401"/>
                  <a:pt x="1819360" y="3315276"/>
                </a:cubicBezTo>
                <a:cubicBezTo>
                  <a:pt x="1853745" y="3272302"/>
                  <a:pt x="1909148" y="3274352"/>
                  <a:pt x="1956670" y="3263793"/>
                </a:cubicBezTo>
                <a:cubicBezTo>
                  <a:pt x="1979698" y="3258677"/>
                  <a:pt x="2002730" y="3253409"/>
                  <a:pt x="2025325" y="3246632"/>
                </a:cubicBezTo>
                <a:cubicBezTo>
                  <a:pt x="2059983" y="3236236"/>
                  <a:pt x="2128308" y="3212310"/>
                  <a:pt x="2128308" y="3212310"/>
                </a:cubicBezTo>
                <a:cubicBezTo>
                  <a:pt x="2156914" y="3218030"/>
                  <a:pt x="2191098" y="3211563"/>
                  <a:pt x="2214127" y="3229471"/>
                </a:cubicBezTo>
                <a:cubicBezTo>
                  <a:pt x="2246691" y="3254795"/>
                  <a:pt x="2282782" y="3332437"/>
                  <a:pt x="2282782" y="3332437"/>
                </a:cubicBezTo>
                <a:cubicBezTo>
                  <a:pt x="2288503" y="3309556"/>
                  <a:pt x="2306427" y="3286471"/>
                  <a:pt x="2299946" y="3263793"/>
                </a:cubicBezTo>
                <a:cubicBezTo>
                  <a:pt x="2293277" y="3240456"/>
                  <a:pt x="2267101" y="3227847"/>
                  <a:pt x="2248454" y="3212310"/>
                </a:cubicBezTo>
                <a:cubicBezTo>
                  <a:pt x="2174670" y="3150833"/>
                  <a:pt x="2222882" y="3199524"/>
                  <a:pt x="2145472" y="3160826"/>
                </a:cubicBezTo>
                <a:cubicBezTo>
                  <a:pt x="2027615" y="3101907"/>
                  <a:pt x="2173735" y="3142452"/>
                  <a:pt x="2008161" y="3109343"/>
                </a:cubicBezTo>
                <a:cubicBezTo>
                  <a:pt x="1990997" y="3097902"/>
                  <a:pt x="1976681" y="3070019"/>
                  <a:pt x="1956670" y="3075021"/>
                </a:cubicBezTo>
                <a:cubicBezTo>
                  <a:pt x="1939120" y="3079408"/>
                  <a:pt x="1943054" y="3108766"/>
                  <a:pt x="1939506" y="3126504"/>
                </a:cubicBezTo>
                <a:cubicBezTo>
                  <a:pt x="1931572" y="3166168"/>
                  <a:pt x="1940435" y="3210454"/>
                  <a:pt x="1922343" y="3246632"/>
                </a:cubicBezTo>
                <a:cubicBezTo>
                  <a:pt x="1914251" y="3262814"/>
                  <a:pt x="1888015" y="3258073"/>
                  <a:pt x="1870851" y="3263793"/>
                </a:cubicBezTo>
                <a:cubicBezTo>
                  <a:pt x="1865130" y="3286674"/>
                  <a:pt x="1862979" y="3310759"/>
                  <a:pt x="1853687" y="3332437"/>
                </a:cubicBezTo>
                <a:cubicBezTo>
                  <a:pt x="1842050" y="3359585"/>
                  <a:pt x="1809103" y="3398989"/>
                  <a:pt x="1785032" y="3418243"/>
                </a:cubicBezTo>
                <a:cubicBezTo>
                  <a:pt x="1768924" y="3431128"/>
                  <a:pt x="1750705" y="3441124"/>
                  <a:pt x="1733541" y="3452565"/>
                </a:cubicBezTo>
                <a:cubicBezTo>
                  <a:pt x="1714928" y="3508395"/>
                  <a:pt x="1725643" y="3511371"/>
                  <a:pt x="1664886" y="3538370"/>
                </a:cubicBezTo>
                <a:cubicBezTo>
                  <a:pt x="1631820" y="3553064"/>
                  <a:pt x="1561903" y="3572692"/>
                  <a:pt x="1561903" y="3572692"/>
                </a:cubicBezTo>
                <a:cubicBezTo>
                  <a:pt x="1544739" y="3584133"/>
                  <a:pt x="1523299" y="3590909"/>
                  <a:pt x="1510412" y="3607015"/>
                </a:cubicBezTo>
                <a:cubicBezTo>
                  <a:pt x="1457060" y="3673695"/>
                  <a:pt x="1548259" y="3672249"/>
                  <a:pt x="1424593" y="3641337"/>
                </a:cubicBezTo>
                <a:cubicBezTo>
                  <a:pt x="1395985" y="3555528"/>
                  <a:pt x="1424590" y="3595573"/>
                  <a:pt x="1304447" y="3555531"/>
                </a:cubicBezTo>
                <a:lnTo>
                  <a:pt x="1252955" y="3538370"/>
                </a:lnTo>
                <a:cubicBezTo>
                  <a:pt x="1235791" y="3526929"/>
                  <a:pt x="1214351" y="3520154"/>
                  <a:pt x="1201464" y="3504048"/>
                </a:cubicBezTo>
                <a:cubicBezTo>
                  <a:pt x="1190162" y="3489923"/>
                  <a:pt x="1194335" y="3467616"/>
                  <a:pt x="1184300" y="3452565"/>
                </a:cubicBezTo>
                <a:cubicBezTo>
                  <a:pt x="1170835" y="3432371"/>
                  <a:pt x="1149973" y="3418243"/>
                  <a:pt x="1132809" y="3401082"/>
                </a:cubicBezTo>
                <a:cubicBezTo>
                  <a:pt x="1138530" y="3372480"/>
                  <a:pt x="1135500" y="3340601"/>
                  <a:pt x="1149973" y="3315276"/>
                </a:cubicBezTo>
                <a:cubicBezTo>
                  <a:pt x="1175378" y="3270824"/>
                  <a:pt x="1273984" y="3268869"/>
                  <a:pt x="1304447" y="3263793"/>
                </a:cubicBezTo>
                <a:cubicBezTo>
                  <a:pt x="1345298" y="3141257"/>
                  <a:pt x="1308669" y="3180892"/>
                  <a:pt x="1390266" y="3126504"/>
                </a:cubicBezTo>
                <a:cubicBezTo>
                  <a:pt x="1395987" y="3109343"/>
                  <a:pt x="1394637" y="3087811"/>
                  <a:pt x="1407429" y="3075021"/>
                </a:cubicBezTo>
                <a:cubicBezTo>
                  <a:pt x="1436603" y="3045852"/>
                  <a:pt x="1510412" y="3006377"/>
                  <a:pt x="1510412" y="3006377"/>
                </a:cubicBezTo>
                <a:cubicBezTo>
                  <a:pt x="1521855" y="2972055"/>
                  <a:pt x="1535964" y="2938509"/>
                  <a:pt x="1544740" y="2903410"/>
                </a:cubicBezTo>
                <a:cubicBezTo>
                  <a:pt x="1550461" y="2880529"/>
                  <a:pt x="1551354" y="2855861"/>
                  <a:pt x="1561903" y="2834766"/>
                </a:cubicBezTo>
                <a:cubicBezTo>
                  <a:pt x="1569140" y="2820294"/>
                  <a:pt x="1586122" y="2813078"/>
                  <a:pt x="1596231" y="2800443"/>
                </a:cubicBezTo>
                <a:cubicBezTo>
                  <a:pt x="1661617" y="2718723"/>
                  <a:pt x="1593778" y="2773476"/>
                  <a:pt x="1682050" y="2714638"/>
                </a:cubicBezTo>
                <a:cubicBezTo>
                  <a:pt x="1804601" y="2755482"/>
                  <a:pt x="1754924" y="2728891"/>
                  <a:pt x="1836524" y="2783282"/>
                </a:cubicBezTo>
                <a:cubicBezTo>
                  <a:pt x="1842245" y="2760401"/>
                  <a:pt x="1871596" y="2729986"/>
                  <a:pt x="1853687" y="2714638"/>
                </a:cubicBezTo>
                <a:cubicBezTo>
                  <a:pt x="1817864" y="2683938"/>
                  <a:pt x="1716377" y="2680316"/>
                  <a:pt x="1716377" y="2680316"/>
                </a:cubicBezTo>
                <a:cubicBezTo>
                  <a:pt x="1699213" y="2686036"/>
                  <a:pt x="1677680" y="2684685"/>
                  <a:pt x="1664886" y="2697477"/>
                </a:cubicBezTo>
                <a:cubicBezTo>
                  <a:pt x="1652094" y="2710267"/>
                  <a:pt x="1655813" y="2732781"/>
                  <a:pt x="1647722" y="2748960"/>
                </a:cubicBezTo>
                <a:cubicBezTo>
                  <a:pt x="1638497" y="2767408"/>
                  <a:pt x="1622620" y="2781995"/>
                  <a:pt x="1613395" y="2800443"/>
                </a:cubicBezTo>
                <a:cubicBezTo>
                  <a:pt x="1605304" y="2816623"/>
                  <a:pt x="1604322" y="2835747"/>
                  <a:pt x="1596231" y="2851927"/>
                </a:cubicBezTo>
                <a:cubicBezTo>
                  <a:pt x="1567625" y="2909130"/>
                  <a:pt x="1561900" y="2903412"/>
                  <a:pt x="1510412" y="2937732"/>
                </a:cubicBezTo>
                <a:cubicBezTo>
                  <a:pt x="1467271" y="3067134"/>
                  <a:pt x="1525465" y="2907631"/>
                  <a:pt x="1458921" y="3040699"/>
                </a:cubicBezTo>
                <a:cubicBezTo>
                  <a:pt x="1450830" y="3056878"/>
                  <a:pt x="1454549" y="3079392"/>
                  <a:pt x="1441757" y="3092182"/>
                </a:cubicBezTo>
                <a:cubicBezTo>
                  <a:pt x="1423664" y="3110272"/>
                  <a:pt x="1396858" y="3117003"/>
                  <a:pt x="1373102" y="3126504"/>
                </a:cubicBezTo>
                <a:cubicBezTo>
                  <a:pt x="1339505" y="3139940"/>
                  <a:pt x="1304447" y="3149385"/>
                  <a:pt x="1270119" y="3160826"/>
                </a:cubicBezTo>
                <a:lnTo>
                  <a:pt x="1218628" y="3177987"/>
                </a:lnTo>
                <a:cubicBezTo>
                  <a:pt x="1212907" y="3195148"/>
                  <a:pt x="1211500" y="3214420"/>
                  <a:pt x="1201464" y="3229471"/>
                </a:cubicBezTo>
                <a:cubicBezTo>
                  <a:pt x="1124996" y="3344156"/>
                  <a:pt x="1047167" y="3274101"/>
                  <a:pt x="892516" y="3263793"/>
                </a:cubicBezTo>
                <a:cubicBezTo>
                  <a:pt x="875352" y="3252352"/>
                  <a:pt x="853912" y="3245577"/>
                  <a:pt x="841025" y="3229471"/>
                </a:cubicBezTo>
                <a:cubicBezTo>
                  <a:pt x="808060" y="3188271"/>
                  <a:pt x="828028" y="3087099"/>
                  <a:pt x="841025" y="3057860"/>
                </a:cubicBezTo>
                <a:cubicBezTo>
                  <a:pt x="849404" y="3039011"/>
                  <a:pt x="876408" y="3036423"/>
                  <a:pt x="892516" y="3023538"/>
                </a:cubicBezTo>
                <a:cubicBezTo>
                  <a:pt x="905152" y="3013431"/>
                  <a:pt x="916735" y="3001850"/>
                  <a:pt x="926844" y="2989215"/>
                </a:cubicBezTo>
                <a:cubicBezTo>
                  <a:pt x="939730" y="2973110"/>
                  <a:pt x="951946" y="2956180"/>
                  <a:pt x="961171" y="2937732"/>
                </a:cubicBezTo>
                <a:cubicBezTo>
                  <a:pt x="969262" y="2921553"/>
                  <a:pt x="963614" y="2896762"/>
                  <a:pt x="978335" y="2886249"/>
                </a:cubicBezTo>
                <a:cubicBezTo>
                  <a:pt x="1007781" y="2865220"/>
                  <a:pt x="1045355" y="2855922"/>
                  <a:pt x="1081318" y="2851927"/>
                </a:cubicBezTo>
                <a:cubicBezTo>
                  <a:pt x="1264786" y="2831545"/>
                  <a:pt x="1184990" y="2844925"/>
                  <a:pt x="1321611" y="2817605"/>
                </a:cubicBezTo>
                <a:lnTo>
                  <a:pt x="1355938" y="2714638"/>
                </a:lnTo>
                <a:cubicBezTo>
                  <a:pt x="1361659" y="2697477"/>
                  <a:pt x="1358050" y="2673188"/>
                  <a:pt x="1373102" y="2663155"/>
                </a:cubicBezTo>
                <a:cubicBezTo>
                  <a:pt x="1438057" y="2619858"/>
                  <a:pt x="1410006" y="2643418"/>
                  <a:pt x="1458921" y="2594510"/>
                </a:cubicBezTo>
                <a:cubicBezTo>
                  <a:pt x="1488046" y="2507145"/>
                  <a:pt x="1452681" y="2567467"/>
                  <a:pt x="1527576" y="2525866"/>
                </a:cubicBezTo>
                <a:cubicBezTo>
                  <a:pt x="1563640" y="2505834"/>
                  <a:pt x="1630558" y="2457222"/>
                  <a:pt x="1630558" y="2457222"/>
                </a:cubicBezTo>
                <a:cubicBezTo>
                  <a:pt x="1704934" y="2462942"/>
                  <a:pt x="1779547" y="2466147"/>
                  <a:pt x="1853687" y="2474383"/>
                </a:cubicBezTo>
                <a:cubicBezTo>
                  <a:pt x="1882681" y="2477604"/>
                  <a:pt x="1916477" y="2473636"/>
                  <a:pt x="1939506" y="2491544"/>
                </a:cubicBezTo>
                <a:cubicBezTo>
                  <a:pt x="1972070" y="2516868"/>
                  <a:pt x="1978989" y="2565343"/>
                  <a:pt x="2008161" y="2594510"/>
                </a:cubicBezTo>
                <a:cubicBezTo>
                  <a:pt x="2108023" y="2694357"/>
                  <a:pt x="1964080" y="2554923"/>
                  <a:pt x="2093980" y="2663155"/>
                </a:cubicBezTo>
                <a:cubicBezTo>
                  <a:pt x="2112627" y="2678692"/>
                  <a:pt x="2129932" y="2695993"/>
                  <a:pt x="2145472" y="2714638"/>
                </a:cubicBezTo>
                <a:cubicBezTo>
                  <a:pt x="2158678" y="2730482"/>
                  <a:pt x="2163692" y="2753237"/>
                  <a:pt x="2179799" y="2766121"/>
                </a:cubicBezTo>
                <a:cubicBezTo>
                  <a:pt x="2193927" y="2777422"/>
                  <a:pt x="2214126" y="2777562"/>
                  <a:pt x="2231290" y="2783282"/>
                </a:cubicBezTo>
                <a:cubicBezTo>
                  <a:pt x="2237011" y="2800443"/>
                  <a:pt x="2239668" y="2818953"/>
                  <a:pt x="2248454" y="2834766"/>
                </a:cubicBezTo>
                <a:cubicBezTo>
                  <a:pt x="2315763" y="2955904"/>
                  <a:pt x="2307018" y="2931006"/>
                  <a:pt x="2420092" y="3006377"/>
                </a:cubicBezTo>
                <a:cubicBezTo>
                  <a:pt x="2486637" y="3050733"/>
                  <a:pt x="2452014" y="3034177"/>
                  <a:pt x="2523075" y="3057860"/>
                </a:cubicBezTo>
                <a:cubicBezTo>
                  <a:pt x="2504592" y="2983941"/>
                  <a:pt x="2517889" y="2987089"/>
                  <a:pt x="2454420" y="2937732"/>
                </a:cubicBezTo>
                <a:cubicBezTo>
                  <a:pt x="2421854" y="2912407"/>
                  <a:pt x="2351437" y="2869088"/>
                  <a:pt x="2351437" y="2869088"/>
                </a:cubicBezTo>
                <a:cubicBezTo>
                  <a:pt x="2344734" y="2855684"/>
                  <a:pt x="2299946" y="2774213"/>
                  <a:pt x="2299946" y="2748960"/>
                </a:cubicBezTo>
                <a:cubicBezTo>
                  <a:pt x="2299946" y="2708511"/>
                  <a:pt x="2311388" y="2668875"/>
                  <a:pt x="2317109" y="2628833"/>
                </a:cubicBezTo>
                <a:cubicBezTo>
                  <a:pt x="2311113" y="2574876"/>
                  <a:pt x="2337695" y="2454932"/>
                  <a:pt x="2248454" y="2440061"/>
                </a:cubicBezTo>
                <a:cubicBezTo>
                  <a:pt x="2230608" y="2437087"/>
                  <a:pt x="2214127" y="2451502"/>
                  <a:pt x="2196963" y="2457222"/>
                </a:cubicBezTo>
                <a:cubicBezTo>
                  <a:pt x="2118271" y="2575241"/>
                  <a:pt x="2167444" y="2547145"/>
                  <a:pt x="2076817" y="2577349"/>
                </a:cubicBezTo>
                <a:cubicBezTo>
                  <a:pt x="1985278" y="2440065"/>
                  <a:pt x="2105422" y="2605949"/>
                  <a:pt x="1990998" y="2491544"/>
                </a:cubicBezTo>
                <a:cubicBezTo>
                  <a:pt x="1976412" y="2476960"/>
                  <a:pt x="1968113" y="2457222"/>
                  <a:pt x="1956670" y="2440061"/>
                </a:cubicBezTo>
                <a:cubicBezTo>
                  <a:pt x="1950949" y="2400018"/>
                  <a:pt x="1977063" y="2334954"/>
                  <a:pt x="1939506" y="2319933"/>
                </a:cubicBezTo>
                <a:cubicBezTo>
                  <a:pt x="1679961" y="2216130"/>
                  <a:pt x="1754503" y="2317402"/>
                  <a:pt x="1647722" y="2388577"/>
                </a:cubicBezTo>
                <a:cubicBezTo>
                  <a:pt x="1632668" y="2398611"/>
                  <a:pt x="1613395" y="2400018"/>
                  <a:pt x="1596231" y="2405738"/>
                </a:cubicBezTo>
                <a:cubicBezTo>
                  <a:pt x="1584788" y="2422899"/>
                  <a:pt x="1579395" y="2446291"/>
                  <a:pt x="1561903" y="2457222"/>
                </a:cubicBezTo>
                <a:cubicBezTo>
                  <a:pt x="1531218" y="2476397"/>
                  <a:pt x="1489029" y="2471475"/>
                  <a:pt x="1458921" y="2491544"/>
                </a:cubicBezTo>
                <a:lnTo>
                  <a:pt x="1407429" y="2525866"/>
                </a:lnTo>
                <a:cubicBezTo>
                  <a:pt x="1395987" y="2543027"/>
                  <a:pt x="1382327" y="2558901"/>
                  <a:pt x="1373102" y="2577349"/>
                </a:cubicBezTo>
                <a:cubicBezTo>
                  <a:pt x="1365011" y="2593529"/>
                  <a:pt x="1368731" y="2616043"/>
                  <a:pt x="1355938" y="2628833"/>
                </a:cubicBezTo>
                <a:cubicBezTo>
                  <a:pt x="1326764" y="2658002"/>
                  <a:pt x="1287283" y="2674596"/>
                  <a:pt x="1252955" y="2697477"/>
                </a:cubicBezTo>
                <a:lnTo>
                  <a:pt x="1201464" y="2731799"/>
                </a:lnTo>
                <a:cubicBezTo>
                  <a:pt x="1184300" y="2743240"/>
                  <a:pt x="1169542" y="2759599"/>
                  <a:pt x="1149973" y="2766121"/>
                </a:cubicBezTo>
                <a:cubicBezTo>
                  <a:pt x="1008610" y="2813234"/>
                  <a:pt x="1082810" y="2795326"/>
                  <a:pt x="926844" y="2817605"/>
                </a:cubicBezTo>
                <a:cubicBezTo>
                  <a:pt x="892516" y="2840486"/>
                  <a:pt x="836909" y="2847112"/>
                  <a:pt x="823861" y="2886249"/>
                </a:cubicBezTo>
                <a:cubicBezTo>
                  <a:pt x="800975" y="2954895"/>
                  <a:pt x="823859" y="2932012"/>
                  <a:pt x="755206" y="2954893"/>
                </a:cubicBezTo>
                <a:cubicBezTo>
                  <a:pt x="749485" y="2972054"/>
                  <a:pt x="749344" y="2992252"/>
                  <a:pt x="738042" y="3006377"/>
                </a:cubicBezTo>
                <a:cubicBezTo>
                  <a:pt x="713844" y="3036620"/>
                  <a:pt x="668978" y="3046556"/>
                  <a:pt x="635060" y="3057860"/>
                </a:cubicBezTo>
                <a:cubicBezTo>
                  <a:pt x="595011" y="3052140"/>
                  <a:pt x="553663" y="3052322"/>
                  <a:pt x="514913" y="3040699"/>
                </a:cubicBezTo>
                <a:cubicBezTo>
                  <a:pt x="345780" y="2989967"/>
                  <a:pt x="572969" y="3018491"/>
                  <a:pt x="411931" y="2989215"/>
                </a:cubicBezTo>
                <a:cubicBezTo>
                  <a:pt x="366548" y="2980965"/>
                  <a:pt x="320390" y="2977774"/>
                  <a:pt x="274620" y="2972054"/>
                </a:cubicBezTo>
                <a:cubicBezTo>
                  <a:pt x="257456" y="2966334"/>
                  <a:pt x="237257" y="2966194"/>
                  <a:pt x="223129" y="2954893"/>
                </a:cubicBezTo>
                <a:cubicBezTo>
                  <a:pt x="192883" y="2930700"/>
                  <a:pt x="182945" y="2885843"/>
                  <a:pt x="171638" y="2851927"/>
                </a:cubicBezTo>
                <a:cubicBezTo>
                  <a:pt x="182945" y="2818010"/>
                  <a:pt x="192882" y="2773154"/>
                  <a:pt x="223129" y="2748960"/>
                </a:cubicBezTo>
                <a:cubicBezTo>
                  <a:pt x="237257" y="2737659"/>
                  <a:pt x="257456" y="2737519"/>
                  <a:pt x="274620" y="2731799"/>
                </a:cubicBezTo>
                <a:cubicBezTo>
                  <a:pt x="286063" y="2714638"/>
                  <a:pt x="300822" y="2699274"/>
                  <a:pt x="308948" y="2680316"/>
                </a:cubicBezTo>
                <a:cubicBezTo>
                  <a:pt x="341938" y="2603352"/>
                  <a:pt x="309880" y="2626967"/>
                  <a:pt x="343275" y="2560188"/>
                </a:cubicBezTo>
                <a:cubicBezTo>
                  <a:pt x="352500" y="2541740"/>
                  <a:pt x="368377" y="2527153"/>
                  <a:pt x="377603" y="2508705"/>
                </a:cubicBezTo>
                <a:cubicBezTo>
                  <a:pt x="448673" y="2366591"/>
                  <a:pt x="330706" y="2553302"/>
                  <a:pt x="429094" y="2405738"/>
                </a:cubicBezTo>
                <a:cubicBezTo>
                  <a:pt x="434815" y="2348535"/>
                  <a:pt x="426609" y="2288155"/>
                  <a:pt x="446258" y="2234128"/>
                </a:cubicBezTo>
                <a:cubicBezTo>
                  <a:pt x="452442" y="2217126"/>
                  <a:pt x="484955" y="2229758"/>
                  <a:pt x="497749" y="2216966"/>
                </a:cubicBezTo>
                <a:cubicBezTo>
                  <a:pt x="510541" y="2204176"/>
                  <a:pt x="510525" y="2183032"/>
                  <a:pt x="514913" y="2165483"/>
                </a:cubicBezTo>
                <a:cubicBezTo>
                  <a:pt x="527706" y="2114319"/>
                  <a:pt x="522664" y="2056587"/>
                  <a:pt x="549241" y="2011033"/>
                </a:cubicBezTo>
                <a:cubicBezTo>
                  <a:pt x="566052" y="1982219"/>
                  <a:pt x="606454" y="1976711"/>
                  <a:pt x="635060" y="1959550"/>
                </a:cubicBezTo>
                <a:cubicBezTo>
                  <a:pt x="617896" y="1953830"/>
                  <a:pt x="601229" y="1946313"/>
                  <a:pt x="583568" y="1942389"/>
                </a:cubicBezTo>
                <a:cubicBezTo>
                  <a:pt x="549596" y="1934841"/>
                  <a:pt x="510803" y="1942492"/>
                  <a:pt x="480586" y="1925228"/>
                </a:cubicBezTo>
                <a:cubicBezTo>
                  <a:pt x="464879" y="1916254"/>
                  <a:pt x="469143" y="1890906"/>
                  <a:pt x="463422" y="1873745"/>
                </a:cubicBezTo>
                <a:cubicBezTo>
                  <a:pt x="526016" y="1685993"/>
                  <a:pt x="426190" y="1970372"/>
                  <a:pt x="514913" y="1770778"/>
                </a:cubicBezTo>
                <a:cubicBezTo>
                  <a:pt x="529609" y="1737718"/>
                  <a:pt x="537798" y="1702134"/>
                  <a:pt x="549241" y="1667812"/>
                </a:cubicBezTo>
                <a:cubicBezTo>
                  <a:pt x="563201" y="1625938"/>
                  <a:pt x="567460" y="1598112"/>
                  <a:pt x="600732" y="1564845"/>
                </a:cubicBezTo>
                <a:cubicBezTo>
                  <a:pt x="615319" y="1550260"/>
                  <a:pt x="635059" y="1541964"/>
                  <a:pt x="652223" y="1530523"/>
                </a:cubicBezTo>
                <a:cubicBezTo>
                  <a:pt x="663666" y="1513362"/>
                  <a:pt x="677326" y="1497488"/>
                  <a:pt x="686551" y="1479040"/>
                </a:cubicBezTo>
                <a:cubicBezTo>
                  <a:pt x="694642" y="1462860"/>
                  <a:pt x="688994" y="1438070"/>
                  <a:pt x="703715" y="1427556"/>
                </a:cubicBezTo>
                <a:cubicBezTo>
                  <a:pt x="733160" y="1406527"/>
                  <a:pt x="772370" y="1404675"/>
                  <a:pt x="806697" y="1393234"/>
                </a:cubicBezTo>
                <a:lnTo>
                  <a:pt x="858189" y="1376073"/>
                </a:lnTo>
                <a:cubicBezTo>
                  <a:pt x="869631" y="1358912"/>
                  <a:pt x="883291" y="1343038"/>
                  <a:pt x="892516" y="1324590"/>
                </a:cubicBezTo>
                <a:cubicBezTo>
                  <a:pt x="900607" y="1308411"/>
                  <a:pt x="900372" y="1288618"/>
                  <a:pt x="909680" y="1273107"/>
                </a:cubicBezTo>
                <a:cubicBezTo>
                  <a:pt x="925986" y="1245935"/>
                  <a:pt x="972113" y="1220050"/>
                  <a:pt x="995499" y="1204462"/>
                </a:cubicBezTo>
                <a:cubicBezTo>
                  <a:pt x="1001220" y="1187301"/>
                  <a:pt x="999871" y="1165769"/>
                  <a:pt x="1012663" y="1152979"/>
                </a:cubicBezTo>
                <a:cubicBezTo>
                  <a:pt x="1025457" y="1140187"/>
                  <a:pt x="1047972" y="1143908"/>
                  <a:pt x="1064154" y="1135818"/>
                </a:cubicBezTo>
                <a:cubicBezTo>
                  <a:pt x="1082604" y="1126594"/>
                  <a:pt x="1098481" y="1112937"/>
                  <a:pt x="1115645" y="1101496"/>
                </a:cubicBezTo>
                <a:cubicBezTo>
                  <a:pt x="1155884" y="980798"/>
                  <a:pt x="1111649" y="1125468"/>
                  <a:pt x="1149973" y="895563"/>
                </a:cubicBezTo>
                <a:cubicBezTo>
                  <a:pt x="1154757" y="866864"/>
                  <a:pt x="1178655" y="810840"/>
                  <a:pt x="1201464" y="792596"/>
                </a:cubicBezTo>
                <a:cubicBezTo>
                  <a:pt x="1215592" y="781295"/>
                  <a:pt x="1235791" y="781155"/>
                  <a:pt x="1252955" y="775435"/>
                </a:cubicBezTo>
                <a:cubicBezTo>
                  <a:pt x="1304446" y="781155"/>
                  <a:pt x="1359325" y="773358"/>
                  <a:pt x="1407429" y="792596"/>
                </a:cubicBezTo>
                <a:cubicBezTo>
                  <a:pt x="1424225" y="799313"/>
                  <a:pt x="1415285" y="828568"/>
                  <a:pt x="1424593" y="844079"/>
                </a:cubicBezTo>
                <a:cubicBezTo>
                  <a:pt x="1448154" y="883342"/>
                  <a:pt x="1469912" y="882065"/>
                  <a:pt x="1510412" y="895563"/>
                </a:cubicBezTo>
                <a:cubicBezTo>
                  <a:pt x="1516133" y="878402"/>
                  <a:pt x="1527576" y="862169"/>
                  <a:pt x="1527576" y="844079"/>
                </a:cubicBezTo>
                <a:cubicBezTo>
                  <a:pt x="1527576" y="809283"/>
                  <a:pt x="1533327" y="767297"/>
                  <a:pt x="1510412" y="741113"/>
                </a:cubicBezTo>
                <a:cubicBezTo>
                  <a:pt x="1480377" y="706793"/>
                  <a:pt x="1294559" y="692684"/>
                  <a:pt x="1270119" y="689630"/>
                </a:cubicBezTo>
                <a:cubicBezTo>
                  <a:pt x="1149973" y="649586"/>
                  <a:pt x="1201464" y="643866"/>
                  <a:pt x="1115645" y="672468"/>
                </a:cubicBezTo>
                <a:cubicBezTo>
                  <a:pt x="1113279" y="691391"/>
                  <a:pt x="1106382" y="819472"/>
                  <a:pt x="1081318" y="861240"/>
                </a:cubicBezTo>
                <a:cubicBezTo>
                  <a:pt x="1072992" y="875115"/>
                  <a:pt x="1056700" y="882619"/>
                  <a:pt x="1046990" y="895563"/>
                </a:cubicBezTo>
                <a:cubicBezTo>
                  <a:pt x="1022236" y="928563"/>
                  <a:pt x="993657" y="960228"/>
                  <a:pt x="978335" y="998529"/>
                </a:cubicBezTo>
                <a:cubicBezTo>
                  <a:pt x="966893" y="1027131"/>
                  <a:pt x="954537" y="1055384"/>
                  <a:pt x="944008" y="1084335"/>
                </a:cubicBezTo>
                <a:cubicBezTo>
                  <a:pt x="931642" y="1118335"/>
                  <a:pt x="935265" y="1161720"/>
                  <a:pt x="909680" y="1187301"/>
                </a:cubicBezTo>
                <a:lnTo>
                  <a:pt x="858189" y="1238784"/>
                </a:lnTo>
                <a:cubicBezTo>
                  <a:pt x="827977" y="1329405"/>
                  <a:pt x="856078" y="1280234"/>
                  <a:pt x="738042" y="1358912"/>
                </a:cubicBezTo>
                <a:lnTo>
                  <a:pt x="686551" y="1393234"/>
                </a:lnTo>
                <a:cubicBezTo>
                  <a:pt x="652223" y="1370353"/>
                  <a:pt x="596615" y="1363727"/>
                  <a:pt x="583568" y="1324590"/>
                </a:cubicBezTo>
                <a:cubicBezTo>
                  <a:pt x="561288" y="1257756"/>
                  <a:pt x="579197" y="1285897"/>
                  <a:pt x="532077" y="1238784"/>
                </a:cubicBezTo>
                <a:cubicBezTo>
                  <a:pt x="540399" y="1213822"/>
                  <a:pt x="569526" y="1160780"/>
                  <a:pt x="532077" y="1135818"/>
                </a:cubicBezTo>
                <a:cubicBezTo>
                  <a:pt x="507803" y="1119638"/>
                  <a:pt x="474864" y="1124377"/>
                  <a:pt x="446258" y="1118657"/>
                </a:cubicBezTo>
                <a:cubicBezTo>
                  <a:pt x="298686" y="1020291"/>
                  <a:pt x="472353" y="1151271"/>
                  <a:pt x="377603" y="1032851"/>
                </a:cubicBezTo>
                <a:cubicBezTo>
                  <a:pt x="364716" y="1016745"/>
                  <a:pt x="343276" y="1009970"/>
                  <a:pt x="326112" y="998529"/>
                </a:cubicBezTo>
                <a:cubicBezTo>
                  <a:pt x="314669" y="1015690"/>
                  <a:pt x="291784" y="1029386"/>
                  <a:pt x="291784" y="1050012"/>
                </a:cubicBezTo>
                <a:cubicBezTo>
                  <a:pt x="291784" y="1066193"/>
                  <a:pt x="317786" y="1070460"/>
                  <a:pt x="326112" y="1084335"/>
                </a:cubicBezTo>
                <a:cubicBezTo>
                  <a:pt x="342925" y="1112352"/>
                  <a:pt x="355166" y="1200536"/>
                  <a:pt x="360439" y="1221623"/>
                </a:cubicBezTo>
                <a:cubicBezTo>
                  <a:pt x="364827" y="1239173"/>
                  <a:pt x="371882" y="1255946"/>
                  <a:pt x="377603" y="1273107"/>
                </a:cubicBezTo>
                <a:cubicBezTo>
                  <a:pt x="371882" y="1295988"/>
                  <a:pt x="383030" y="1334975"/>
                  <a:pt x="360439" y="1341751"/>
                </a:cubicBezTo>
                <a:cubicBezTo>
                  <a:pt x="188909" y="1393202"/>
                  <a:pt x="231711" y="1313149"/>
                  <a:pt x="205965" y="13074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  <a:alpha val="4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858188" y="308566"/>
            <a:ext cx="7552060" cy="769441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4400" dirty="0">
                <a:latin typeface="+mj-lt"/>
              </a:rPr>
              <a:t>A neuroanatomical perspective</a:t>
            </a:r>
            <a:endParaRPr lang="en-US" altLang="en-US" sz="4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15827" y="2591320"/>
            <a:ext cx="4550472" cy="281441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dirty="0">
                <a:latin typeface="Calibri" charset="0"/>
                <a:ea typeface="MS PGothic" charset="0"/>
              </a:rPr>
              <a:t> </a:t>
            </a:r>
            <a:r>
              <a:rPr lang="en-US" sz="3000" b="1" dirty="0">
                <a:latin typeface="Calibri" charset="0"/>
                <a:ea typeface="MS PGothic" charset="0"/>
              </a:rPr>
              <a:t>   Allows us to be “smart”</a:t>
            </a:r>
          </a:p>
          <a:p>
            <a:r>
              <a:rPr lang="en-US" sz="3000" dirty="0">
                <a:latin typeface="Calibri" charset="0"/>
                <a:ea typeface="MS PGothic" charset="0"/>
              </a:rPr>
              <a:t>Symbolic representation</a:t>
            </a:r>
          </a:p>
          <a:p>
            <a:r>
              <a:rPr lang="en-US" sz="3000" dirty="0">
                <a:latin typeface="Calibri" charset="0"/>
                <a:ea typeface="MS PGothic" charset="0"/>
              </a:rPr>
              <a:t>Logic, mathematics</a:t>
            </a:r>
          </a:p>
          <a:p>
            <a:r>
              <a:rPr lang="en-US" sz="3000" dirty="0">
                <a:latin typeface="Calibri" charset="0"/>
                <a:ea typeface="MS PGothic" charset="0"/>
              </a:rPr>
              <a:t>Physics, technology</a:t>
            </a:r>
          </a:p>
          <a:p>
            <a:r>
              <a:rPr lang="en-US" sz="3000" dirty="0">
                <a:latin typeface="Calibri" charset="0"/>
                <a:ea typeface="MS PGothic" charset="0"/>
              </a:rPr>
              <a:t>Invention, imagination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728554" y="3348961"/>
            <a:ext cx="2166782" cy="632411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err="1">
                <a:latin typeface="Calibri" charset="0"/>
                <a:ea typeface="MS PGothic" charset="0"/>
              </a:rPr>
              <a:t>Neocortex</a:t>
            </a:r>
            <a:endParaRPr lang="en-US" sz="3000" dirty="0"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61096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46" y="1539952"/>
            <a:ext cx="3892207" cy="433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9930" y="1836238"/>
            <a:ext cx="4276431" cy="33845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91672" y="5383484"/>
            <a:ext cx="3364098" cy="369332"/>
          </a:xfrm>
          <a:prstGeom prst="rect">
            <a:avLst/>
          </a:prstGeom>
          <a:solidFill>
            <a:schemeClr val="bg1">
              <a:alpha val="65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WATCHING someone be touched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1489" y="5940833"/>
            <a:ext cx="3364098" cy="369332"/>
          </a:xfrm>
          <a:prstGeom prst="rect">
            <a:avLst/>
          </a:prstGeom>
          <a:solidFill>
            <a:schemeClr val="bg1">
              <a:alpha val="65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BEING touched</a:t>
            </a: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54474" y="308566"/>
            <a:ext cx="8839343" cy="707886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4000" dirty="0">
                <a:latin typeface="+mj-lt"/>
              </a:rPr>
              <a:t>We understand what we see by modeling</a:t>
            </a:r>
            <a:endParaRPr lang="en-US" altLang="en-US" sz="4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5131969" y="6242606"/>
            <a:ext cx="36043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600" dirty="0" err="1"/>
              <a:t>Keysers</a:t>
            </a:r>
            <a:r>
              <a:rPr lang="en-US" sz="1600" dirty="0"/>
              <a:t> C </a:t>
            </a:r>
            <a:r>
              <a:rPr lang="en-US" sz="1600" i="1" dirty="0"/>
              <a:t>Neuron </a:t>
            </a:r>
            <a:r>
              <a:rPr lang="en-US" sz="1600" dirty="0"/>
              <a:t>2004; 42: 335-46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47246" y="1597257"/>
            <a:ext cx="3892208" cy="477961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atin typeface="Calibri" charset="0"/>
                <a:ea typeface="MS PGothic" charset="0"/>
              </a:rPr>
              <a:t>1° / 2° somatosensory cortex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149127" y="1885673"/>
            <a:ext cx="3053080" cy="477961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atin typeface="Calibri" charset="0"/>
                <a:ea typeface="MS PGothic" charset="0"/>
              </a:rPr>
              <a:t>… to a lesser extent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699223" y="977646"/>
            <a:ext cx="5815584" cy="420624"/>
          </a:xfrm>
          <a:prstGeom prst="rect">
            <a:avLst/>
          </a:prstGeom>
          <a:solidFill>
            <a:schemeClr val="bg1">
              <a:lumMod val="75000"/>
              <a:alpha val="45000"/>
            </a:schemeClr>
          </a:solidFill>
          <a:ln>
            <a:noFill/>
          </a:ln>
        </p:spPr>
        <p:txBody>
          <a:bodyPr wrap="square" lIns="91213" tIns="45609" rIns="91213" bIns="45609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ts val="2500"/>
              </a:lnSpc>
              <a:defRPr/>
            </a:pPr>
            <a:r>
              <a:rPr lang="en-US" sz="2000" i="1" dirty="0">
                <a:solidFill>
                  <a:srgbClr val="000000"/>
                </a:solidFill>
                <a:latin typeface="Calibri" charset="0"/>
                <a:cs typeface="Arial" charset="0"/>
              </a:rPr>
              <a:t>(We run an internal model, using the same hardware)</a:t>
            </a:r>
          </a:p>
        </p:txBody>
      </p:sp>
    </p:spTree>
    <p:extLst>
      <p:ext uri="{BB962C8B-B14F-4D97-AF65-F5344CB8AC3E}">
        <p14:creationId xmlns:p14="http://schemas.microsoft.com/office/powerpoint/2010/main" val="383771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/>
      <p:bldP spid="9" grpId="0" animBg="1"/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54474" y="308566"/>
            <a:ext cx="8839343" cy="1138773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4000" dirty="0">
                <a:latin typeface="+mj-lt"/>
              </a:rPr>
              <a:t>We model emotion</a:t>
            </a: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(right central and pre-motor cortex)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547" y="1658081"/>
            <a:ext cx="6225314" cy="4382621"/>
          </a:xfrm>
          <a:prstGeom prst="rect">
            <a:avLst/>
          </a:prstGeom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841026" y="6326078"/>
            <a:ext cx="44797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600" dirty="0"/>
              <a:t>Carr L </a:t>
            </a:r>
            <a:r>
              <a:rPr lang="en-US" sz="1600" i="1" dirty="0" err="1"/>
              <a:t>Proc</a:t>
            </a:r>
            <a:r>
              <a:rPr lang="en-US" sz="1600" i="1" dirty="0"/>
              <a:t> Nat </a:t>
            </a:r>
            <a:r>
              <a:rPr lang="en-US" sz="1600" i="1" dirty="0" err="1"/>
              <a:t>Acad</a:t>
            </a:r>
            <a:r>
              <a:rPr lang="en-US" sz="1600" i="1" dirty="0"/>
              <a:t> </a:t>
            </a:r>
            <a:r>
              <a:rPr lang="en-US" sz="1600" i="1" dirty="0" err="1"/>
              <a:t>Sci</a:t>
            </a:r>
            <a:r>
              <a:rPr lang="en-US" sz="1600" i="1" dirty="0"/>
              <a:t> </a:t>
            </a:r>
            <a:r>
              <a:rPr lang="en-US" sz="1600" dirty="0"/>
              <a:t>2003; 100: 5497-502</a:t>
            </a:r>
          </a:p>
        </p:txBody>
      </p:sp>
    </p:spTree>
    <p:extLst>
      <p:ext uri="{BB962C8B-B14F-4D97-AF65-F5344CB8AC3E}">
        <p14:creationId xmlns:p14="http://schemas.microsoft.com/office/powerpoint/2010/main" val="80954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54474" y="308566"/>
            <a:ext cx="8839343" cy="1138773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4000" dirty="0">
                <a:latin typeface="+mj-lt"/>
              </a:rPr>
              <a:t>We model pain</a:t>
            </a: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(anterior cingulate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gyrus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547" y="1658081"/>
            <a:ext cx="6225313" cy="4382621"/>
          </a:xfrm>
          <a:prstGeom prst="rect">
            <a:avLst/>
          </a:prstGeom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4084985" y="6326078"/>
            <a:ext cx="36558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600" dirty="0"/>
              <a:t>Singer T </a:t>
            </a:r>
            <a:r>
              <a:rPr lang="en-US" sz="1600" i="1" dirty="0"/>
              <a:t>Science </a:t>
            </a:r>
            <a:r>
              <a:rPr lang="en-US" sz="1600" dirty="0"/>
              <a:t>2004; 303: 1157-62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699215" y="5673775"/>
            <a:ext cx="4273778" cy="36692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Calibri" charset="0"/>
                <a:ea typeface="MS PGothic" charset="0"/>
              </a:rPr>
              <a:t>Mild heat probe directly applied to the calf  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990173" y="5671726"/>
            <a:ext cx="1474011" cy="36692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Calibri" charset="0"/>
                <a:ea typeface="MS PGothic" charset="0"/>
              </a:rPr>
              <a:t>Observer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731467" y="5671726"/>
            <a:ext cx="4273778" cy="36692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MS PGothic" charset="0"/>
              </a:rPr>
              <a:t>Mild heat probe directly applied to the calf   </a:t>
            </a:r>
          </a:p>
        </p:txBody>
      </p:sp>
    </p:spTree>
    <p:extLst>
      <p:ext uri="{BB962C8B-B14F-4D97-AF65-F5344CB8AC3E}">
        <p14:creationId xmlns:p14="http://schemas.microsoft.com/office/powerpoint/2010/main" val="185088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865902" y="600639"/>
            <a:ext cx="1810512" cy="5873454"/>
            <a:chOff x="4668939" y="823733"/>
            <a:chExt cx="1810512" cy="5873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1" r="51423"/>
            <a:stretch/>
          </p:blipFill>
          <p:spPr>
            <a:xfrm>
              <a:off x="4668939" y="823733"/>
              <a:ext cx="1810512" cy="295885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1" r="51423"/>
            <a:stretch/>
          </p:blipFill>
          <p:spPr>
            <a:xfrm>
              <a:off x="4668939" y="3774552"/>
              <a:ext cx="1810512" cy="2922635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4986203" y="592600"/>
            <a:ext cx="1719072" cy="5881493"/>
            <a:chOff x="10461447" y="978183"/>
            <a:chExt cx="1719072" cy="588149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53946" r="-68"/>
            <a:stretch/>
          </p:blipFill>
          <p:spPr>
            <a:xfrm>
              <a:off x="10461447" y="978183"/>
              <a:ext cx="1719072" cy="295885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53943" r="-67"/>
            <a:stretch/>
          </p:blipFill>
          <p:spPr>
            <a:xfrm>
              <a:off x="10461447" y="3937041"/>
              <a:ext cx="1719072" cy="2922635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250" y="2325312"/>
            <a:ext cx="3661020" cy="3548719"/>
          </a:xfrm>
          <a:prstGeom prst="rect">
            <a:avLst/>
          </a:prstGeom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54474" y="308566"/>
            <a:ext cx="4634219" cy="1138773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4000" dirty="0">
                <a:latin typeface="+mj-lt"/>
              </a:rPr>
              <a:t>We model pain</a:t>
            </a: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(anterior cingulate </a:t>
            </a:r>
            <a:r>
              <a:rPr lang="en-US" altLang="en-US" sz="2800" dirty="0" err="1">
                <a:solidFill>
                  <a:srgbClr val="000000"/>
                </a:solidFill>
                <a:latin typeface="+mj-lt"/>
              </a:rPr>
              <a:t>gyrus</a:t>
            </a:r>
            <a:r>
              <a:rPr lang="en-US" altLang="en-US" sz="2800" dirty="0">
                <a:solidFill>
                  <a:srgbClr val="000000"/>
                </a:solidFill>
                <a:latin typeface="+mj-lt"/>
              </a:rPr>
              <a:t>)</a:t>
            </a: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635071" y="6156801"/>
            <a:ext cx="36558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600" dirty="0"/>
              <a:t>Jackson PL </a:t>
            </a:r>
            <a:r>
              <a:rPr lang="en-US" sz="1600" i="1" dirty="0" err="1"/>
              <a:t>NeuroImag</a:t>
            </a:r>
            <a:r>
              <a:rPr lang="en-US" sz="1600" i="1" dirty="0"/>
              <a:t> </a:t>
            </a:r>
            <a:r>
              <a:rPr lang="en-US" sz="1600" dirty="0"/>
              <a:t>2005; 24: 771-9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9168" t="3622" r="6703" b="3229"/>
          <a:stretch/>
        </p:blipFill>
        <p:spPr>
          <a:xfrm>
            <a:off x="432655" y="2322553"/>
            <a:ext cx="4158781" cy="3548719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986203" y="426983"/>
            <a:ext cx="1719072" cy="45875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latin typeface="Calibri" charset="0"/>
                <a:ea typeface="MS PGothic" charset="0"/>
              </a:rPr>
              <a:t>Pleasant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865902" y="407773"/>
            <a:ext cx="1810511" cy="47796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latin typeface="Calibri" charset="0"/>
                <a:ea typeface="MS PGothic" charset="0"/>
              </a:rPr>
              <a:t>Unpleasant</a:t>
            </a:r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669409" y="1481661"/>
            <a:ext cx="3655874" cy="731173"/>
          </a:xfrm>
          <a:prstGeom prst="rect">
            <a:avLst/>
          </a:prstGeom>
          <a:solidFill>
            <a:schemeClr val="bg1">
              <a:lumMod val="75000"/>
              <a:alpha val="45000"/>
            </a:schemeClr>
          </a:solidFill>
          <a:ln>
            <a:noFill/>
          </a:ln>
        </p:spPr>
        <p:txBody>
          <a:bodyPr wrap="square" lIns="91213" tIns="45609" rIns="91213" bIns="45609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ts val="2500"/>
              </a:lnSpc>
              <a:defRPr/>
            </a:pPr>
            <a:r>
              <a:rPr lang="en-US" sz="2000" i="1" dirty="0">
                <a:solidFill>
                  <a:srgbClr val="000000"/>
                </a:solidFill>
                <a:latin typeface="Calibri" charset="0"/>
                <a:cs typeface="Arial" charset="0"/>
              </a:rPr>
              <a:t>Observers feel, experience and  understand by creating a model</a:t>
            </a:r>
          </a:p>
        </p:txBody>
      </p:sp>
    </p:spTree>
    <p:extLst>
      <p:ext uri="{BB962C8B-B14F-4D97-AF65-F5344CB8AC3E}">
        <p14:creationId xmlns:p14="http://schemas.microsoft.com/office/powerpoint/2010/main" val="278157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 animBg="1"/>
      <p:bldP spid="15" grpId="1" animBg="1"/>
      <p:bldP spid="16" grpId="0" animBg="1"/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stin Powers Funniest Clip-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4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986497" y="2688259"/>
            <a:ext cx="3003660" cy="2209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  <a:cs typeface="+mn-cs"/>
              </a:rPr>
              <a:t>Affective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  <a:cs typeface="+mn-cs"/>
              </a:rPr>
              <a:t>Cognitive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  <a:cs typeface="+mn-cs"/>
              </a:rPr>
              <a:t>Behavioral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596227" y="497337"/>
            <a:ext cx="631988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MS PGothic" pitchFamily="34" charset="-128"/>
                <a:cs typeface="+mn-cs"/>
              </a:rPr>
              <a:t>EMPATHY Has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MS PGothic" pitchFamily="34" charset="-128"/>
                <a:cs typeface="+mn-cs"/>
              </a:rPr>
              <a:t>THREE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MS PGothic" pitchFamily="34" charset="-128"/>
                <a:cs typeface="+mn-cs"/>
              </a:rPr>
              <a:t> Components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MS PGothic" pitchFamily="34" charset="-128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5325" y="3974563"/>
            <a:ext cx="5217787" cy="1815882"/>
          </a:xfrm>
          <a:prstGeom prst="rect">
            <a:avLst/>
          </a:prstGeom>
          <a:solidFill>
            <a:schemeClr val="bg1">
              <a:alpha val="65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Objectively understanding 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Moving from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-orientated to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-orientated</a:t>
            </a:r>
          </a:p>
        </p:txBody>
      </p:sp>
    </p:spTree>
    <p:extLst>
      <p:ext uri="{BB962C8B-B14F-4D97-AF65-F5344CB8AC3E}">
        <p14:creationId xmlns:p14="http://schemas.microsoft.com/office/powerpoint/2010/main" val="265636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0754 " pathEditMode="fixed" ptsTypes="AA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3" b="53333"/>
          <a:stretch/>
        </p:blipFill>
        <p:spPr>
          <a:xfrm>
            <a:off x="397610" y="2608486"/>
            <a:ext cx="3862306" cy="32004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 rot="20176370">
            <a:off x="3350234" y="2382341"/>
            <a:ext cx="1086001" cy="998394"/>
            <a:chOff x="3690211" y="1904881"/>
            <a:chExt cx="1510412" cy="1544498"/>
          </a:xfrm>
        </p:grpSpPr>
        <p:sp>
          <p:nvSpPr>
            <p:cNvPr id="4" name="Oval 3"/>
            <p:cNvSpPr/>
            <p:nvPr/>
          </p:nvSpPr>
          <p:spPr>
            <a:xfrm>
              <a:off x="3690211" y="1904881"/>
              <a:ext cx="1510412" cy="1544498"/>
            </a:xfrm>
            <a:prstGeom prst="ellipse">
              <a:avLst/>
            </a:prstGeom>
            <a:gradFill flip="none" rotWithShape="1">
              <a:gsLst>
                <a:gs pos="12000">
                  <a:schemeClr val="bg1">
                    <a:lumMod val="65000"/>
                    <a:alpha val="49000"/>
                  </a:schemeClr>
                </a:gs>
                <a:gs pos="100000">
                  <a:srgbClr val="FFFFFF">
                    <a:alpha val="49000"/>
                  </a:srgbClr>
                </a:gs>
                <a:gs pos="47000">
                  <a:schemeClr val="bg1">
                    <a:lumMod val="65000"/>
                    <a:alpha val="49000"/>
                  </a:schemeClr>
                </a:gs>
              </a:gsLst>
              <a:lin ang="0" scaled="1"/>
              <a:tileRect/>
            </a:gradFill>
            <a:ln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rgbClr val="FFFFFF"/>
                  </a:gs>
                  <a:gs pos="50000">
                    <a:schemeClr val="bg1">
                      <a:lumMod val="65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4668547" y="2282425"/>
              <a:ext cx="514916" cy="858054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49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788692" y="2608486"/>
              <a:ext cx="171638" cy="240255"/>
            </a:xfrm>
            <a:prstGeom prst="ellipse">
              <a:avLst/>
            </a:prstGeom>
            <a:solidFill>
              <a:schemeClr val="tx1">
                <a:alpha val="49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421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1657E-6 3.23774E-7 L 0.33785 -0.234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4" y="-117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561"/>
          <a:stretch/>
        </p:blipFill>
        <p:spPr>
          <a:xfrm>
            <a:off x="805514" y="1956364"/>
            <a:ext cx="3630168" cy="29345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240" y="2019256"/>
            <a:ext cx="4068176" cy="2871654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54474" y="308566"/>
            <a:ext cx="8839343" cy="707886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4000" dirty="0">
                <a:latin typeface="+mj-lt"/>
              </a:rPr>
              <a:t>Body Location ≠ Self Location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64154" y="6154752"/>
            <a:ext cx="45120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600" dirty="0" err="1"/>
              <a:t>Arzy</a:t>
            </a:r>
            <a:r>
              <a:rPr lang="en-US" sz="1600" dirty="0"/>
              <a:t> S </a:t>
            </a:r>
            <a:r>
              <a:rPr lang="en-US" sz="1600" i="1" dirty="0"/>
              <a:t>J of </a:t>
            </a:r>
            <a:r>
              <a:rPr lang="en-US" sz="1600" i="1" dirty="0" err="1"/>
              <a:t>Neurosci</a:t>
            </a:r>
            <a:r>
              <a:rPr lang="en-US" sz="1600" i="1" dirty="0"/>
              <a:t> </a:t>
            </a:r>
            <a:r>
              <a:rPr lang="en-US" sz="1600" dirty="0"/>
              <a:t>2006; 26: 8074-81</a:t>
            </a:r>
          </a:p>
        </p:txBody>
      </p:sp>
      <p:grpSp>
        <p:nvGrpSpPr>
          <p:cNvPr id="8" name="Group 7"/>
          <p:cNvGrpSpPr/>
          <p:nvPr/>
        </p:nvGrpSpPr>
        <p:grpSpPr>
          <a:xfrm rot="19989747">
            <a:off x="2858872" y="2607367"/>
            <a:ext cx="582568" cy="479358"/>
            <a:chOff x="3690211" y="1904881"/>
            <a:chExt cx="1510412" cy="1544498"/>
          </a:xfrm>
        </p:grpSpPr>
        <p:sp>
          <p:nvSpPr>
            <p:cNvPr id="9" name="Oval 8"/>
            <p:cNvSpPr/>
            <p:nvPr/>
          </p:nvSpPr>
          <p:spPr>
            <a:xfrm>
              <a:off x="3690211" y="1904881"/>
              <a:ext cx="1510412" cy="1544498"/>
            </a:xfrm>
            <a:prstGeom prst="ellipse">
              <a:avLst/>
            </a:prstGeom>
            <a:gradFill flip="none" rotWithShape="1">
              <a:gsLst>
                <a:gs pos="12000">
                  <a:schemeClr val="bg1">
                    <a:lumMod val="65000"/>
                    <a:alpha val="49000"/>
                  </a:schemeClr>
                </a:gs>
                <a:gs pos="100000">
                  <a:srgbClr val="FFFFFF">
                    <a:alpha val="49000"/>
                  </a:srgbClr>
                </a:gs>
                <a:gs pos="47000">
                  <a:schemeClr val="bg1">
                    <a:lumMod val="65000"/>
                    <a:alpha val="49000"/>
                  </a:schemeClr>
                </a:gs>
              </a:gsLst>
              <a:lin ang="0" scaled="1"/>
              <a:tileRect/>
            </a:gradFill>
            <a:ln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rgbClr val="FFFFFF"/>
                  </a:gs>
                  <a:gs pos="50000">
                    <a:schemeClr val="bg1">
                      <a:lumMod val="65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668547" y="2282425"/>
              <a:ext cx="514916" cy="858054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49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788692" y="2608486"/>
              <a:ext cx="171638" cy="240255"/>
            </a:xfrm>
            <a:prstGeom prst="ellipse">
              <a:avLst/>
            </a:prstGeom>
            <a:solidFill>
              <a:schemeClr val="tx1">
                <a:alpha val="49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679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3608E-6 -9.54588E-7 L 0.18031 -0.1466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5" y="-73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1">
            <a:extLst>
              <a:ext uri="{FF2B5EF4-FFF2-40B4-BE49-F238E27FC236}">
                <a16:creationId xmlns:a16="http://schemas.microsoft.com/office/drawing/2014/main" id="{EC8D527C-99CA-0B51-BCA5-F47D452EB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6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6" name="TextBox 16">
            <a:extLst>
              <a:ext uri="{FF2B5EF4-FFF2-40B4-BE49-F238E27FC236}">
                <a16:creationId xmlns:a16="http://schemas.microsoft.com/office/drawing/2014/main" id="{18E7E982-6E09-41B8-5CBD-948B763CD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943600"/>
            <a:ext cx="335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13" tIns="45609" rIns="91213" bIns="456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Scott Allen. “The Voice of a Lost Generation”,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The Boston Globe 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May 2, 2006</a:t>
            </a:r>
          </a:p>
        </p:txBody>
      </p:sp>
      <p:sp>
        <p:nvSpPr>
          <p:cNvPr id="108547" name="TextBox 3">
            <a:extLst>
              <a:ext uri="{FF2B5EF4-FFF2-40B4-BE49-F238E27FC236}">
                <a16:creationId xmlns:a16="http://schemas.microsoft.com/office/drawing/2014/main" id="{02768996-14EC-DA00-1C4A-76C09B957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142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+mn-cs"/>
              </a:rPr>
              <a:t>Scott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4747DA-414A-BAD5-509F-B1BA99548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532313"/>
            <a:ext cx="6400800" cy="954087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+mn-cs"/>
              </a:rPr>
              <a:t>“No one tried to listen to me then, but now, I finally have a voice…”</a:t>
            </a:r>
            <a:endParaRPr kumimoji="0" lang="en-US" altLang="en-US" sz="2800" b="1" i="1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ヒラギノ角ゴ Pro W3" panose="020B03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5414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52" y="4599172"/>
            <a:ext cx="1019290" cy="1585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2989"/>
            <a:ext cx="9143999" cy="3250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0600" y="3947051"/>
            <a:ext cx="1618532" cy="2432594"/>
          </a:xfrm>
          <a:prstGeom prst="rect">
            <a:avLst/>
          </a:prstGeom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54474" y="308566"/>
            <a:ext cx="8839343" cy="70788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4000" dirty="0">
                <a:latin typeface="+mj-lt"/>
              </a:rPr>
              <a:t>We “other orient” to an intentional act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52116" y="3711463"/>
            <a:ext cx="3791132" cy="33855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600" dirty="0"/>
              <a:t>Saxe R </a:t>
            </a:r>
            <a:r>
              <a:rPr lang="en-US" sz="1600" i="1" dirty="0" err="1"/>
              <a:t>Neuropsychologia</a:t>
            </a:r>
            <a:r>
              <a:rPr lang="en-US" sz="1600" i="1" dirty="0"/>
              <a:t> </a:t>
            </a:r>
            <a:r>
              <a:rPr lang="en-US" sz="1600" dirty="0"/>
              <a:t>2004; 42: 1435-46</a:t>
            </a:r>
          </a:p>
        </p:txBody>
      </p:sp>
    </p:spTree>
    <p:extLst>
      <p:ext uri="{BB962C8B-B14F-4D97-AF65-F5344CB8AC3E}">
        <p14:creationId xmlns:p14="http://schemas.microsoft.com/office/powerpoint/2010/main" val="293345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18896E-6 5.20814E-6 L 0.63213 -0.00762 " pathEditMode="relative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52" y="4599172"/>
            <a:ext cx="1019290" cy="1585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2989"/>
            <a:ext cx="9143999" cy="3250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0600" y="3947051"/>
            <a:ext cx="1618532" cy="2432594"/>
          </a:xfrm>
          <a:prstGeom prst="rect">
            <a:avLst/>
          </a:prstGeom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54474" y="308566"/>
            <a:ext cx="8839343" cy="70788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4000" dirty="0">
                <a:latin typeface="+mj-lt"/>
              </a:rPr>
              <a:t>We “other orient” to an intentional act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52116" y="3711463"/>
            <a:ext cx="3791132" cy="33855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600" dirty="0"/>
              <a:t>Saxe R </a:t>
            </a:r>
            <a:r>
              <a:rPr lang="en-US" sz="1600" i="1" dirty="0" err="1"/>
              <a:t>Neuropsychologia</a:t>
            </a:r>
            <a:r>
              <a:rPr lang="en-US" sz="1600" i="1" dirty="0"/>
              <a:t> </a:t>
            </a:r>
            <a:r>
              <a:rPr lang="en-US" sz="1600" dirty="0"/>
              <a:t>2004; 42: 1435-46</a:t>
            </a:r>
          </a:p>
        </p:txBody>
      </p:sp>
    </p:spTree>
    <p:extLst>
      <p:ext uri="{BB962C8B-B14F-4D97-AF65-F5344CB8AC3E}">
        <p14:creationId xmlns:p14="http://schemas.microsoft.com/office/powerpoint/2010/main" val="59297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161E-6 -3.90379E-6 L 0.30574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8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652" y="4599172"/>
            <a:ext cx="1019290" cy="1585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2989"/>
            <a:ext cx="9143999" cy="3250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0600" y="3947051"/>
            <a:ext cx="1618532" cy="24325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6521" y="6022377"/>
            <a:ext cx="5131968" cy="369332"/>
          </a:xfrm>
          <a:prstGeom prst="rect">
            <a:avLst/>
          </a:prstGeom>
          <a:solidFill>
            <a:schemeClr val="bg1">
              <a:alpha val="65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Activation of the posterior-superior temporal sulcus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54474" y="308566"/>
            <a:ext cx="8839343" cy="70788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4000" dirty="0">
                <a:latin typeface="+mj-lt"/>
              </a:rPr>
              <a:t>We “other orient” to an intentional act</a:t>
            </a:r>
          </a:p>
        </p:txBody>
      </p:sp>
      <p:sp>
        <p:nvSpPr>
          <p:cNvPr id="10" name="Oval 9"/>
          <p:cNvSpPr/>
          <p:nvPr/>
        </p:nvSpPr>
        <p:spPr>
          <a:xfrm>
            <a:off x="1221520" y="1218436"/>
            <a:ext cx="374712" cy="35899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498195" y="1199226"/>
            <a:ext cx="374712" cy="35899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96095" y="1180016"/>
            <a:ext cx="374712" cy="35899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111130" y="1180016"/>
            <a:ext cx="374712" cy="35899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252116" y="3711463"/>
            <a:ext cx="3791132" cy="33855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600" dirty="0"/>
              <a:t>Saxe R </a:t>
            </a:r>
            <a:r>
              <a:rPr lang="en-US" sz="1600" i="1" dirty="0" err="1"/>
              <a:t>Neuropsychologia</a:t>
            </a:r>
            <a:r>
              <a:rPr lang="en-US" sz="1600" i="1" dirty="0"/>
              <a:t> </a:t>
            </a:r>
            <a:r>
              <a:rPr lang="en-US" sz="1600" dirty="0"/>
              <a:t>2004; 42: 1435-46</a:t>
            </a:r>
          </a:p>
        </p:txBody>
      </p:sp>
    </p:spTree>
    <p:extLst>
      <p:ext uri="{BB962C8B-B14F-4D97-AF65-F5344CB8AC3E}">
        <p14:creationId xmlns:p14="http://schemas.microsoft.com/office/powerpoint/2010/main" val="112456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8411E-6 -3.90379E-6 L 0.287 -0.002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5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3" b="53333"/>
          <a:stretch/>
        </p:blipFill>
        <p:spPr>
          <a:xfrm>
            <a:off x="4366033" y="1971034"/>
            <a:ext cx="3863348" cy="2821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261" y="3569504"/>
            <a:ext cx="2622899" cy="2694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261" y="1287082"/>
            <a:ext cx="2622899" cy="228242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366033" y="1973525"/>
            <a:ext cx="3835400" cy="2819400"/>
            <a:chOff x="4623493" y="1971034"/>
            <a:chExt cx="3835400" cy="28194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623493" y="1971034"/>
              <a:ext cx="3835400" cy="2819400"/>
            </a:xfrm>
            <a:prstGeom prst="rect">
              <a:avLst/>
            </a:prstGeom>
          </p:spPr>
        </p:pic>
        <p:sp>
          <p:nvSpPr>
            <p:cNvPr id="8" name="Freeform 7"/>
            <p:cNvSpPr/>
            <p:nvPr/>
          </p:nvSpPr>
          <p:spPr>
            <a:xfrm>
              <a:off x="7225951" y="2557002"/>
              <a:ext cx="536439" cy="566316"/>
            </a:xfrm>
            <a:custGeom>
              <a:avLst/>
              <a:gdLst>
                <a:gd name="connsiteX0" fmla="*/ 205965 w 536439"/>
                <a:gd name="connsiteY0" fmla="*/ 102967 h 566316"/>
                <a:gd name="connsiteX1" fmla="*/ 120146 w 536439"/>
                <a:gd name="connsiteY1" fmla="*/ 171611 h 566316"/>
                <a:gd name="connsiteX2" fmla="*/ 68655 w 536439"/>
                <a:gd name="connsiteY2" fmla="*/ 205933 h 566316"/>
                <a:gd name="connsiteX3" fmla="*/ 34327 w 536439"/>
                <a:gd name="connsiteY3" fmla="*/ 308900 h 566316"/>
                <a:gd name="connsiteX4" fmla="*/ 17163 w 536439"/>
                <a:gd name="connsiteY4" fmla="*/ 360383 h 566316"/>
                <a:gd name="connsiteX5" fmla="*/ 0 w 536439"/>
                <a:gd name="connsiteY5" fmla="*/ 411866 h 566316"/>
                <a:gd name="connsiteX6" fmla="*/ 51491 w 536439"/>
                <a:gd name="connsiteY6" fmla="*/ 549155 h 566316"/>
                <a:gd name="connsiteX7" fmla="*/ 102982 w 536439"/>
                <a:gd name="connsiteY7" fmla="*/ 566316 h 566316"/>
                <a:gd name="connsiteX8" fmla="*/ 188801 w 536439"/>
                <a:gd name="connsiteY8" fmla="*/ 549155 h 566316"/>
                <a:gd name="connsiteX9" fmla="*/ 205965 w 536439"/>
                <a:gd name="connsiteY9" fmla="*/ 497672 h 566316"/>
                <a:gd name="connsiteX10" fmla="*/ 257456 w 536439"/>
                <a:gd name="connsiteY10" fmla="*/ 480511 h 566316"/>
                <a:gd name="connsiteX11" fmla="*/ 360439 w 536439"/>
                <a:gd name="connsiteY11" fmla="*/ 531994 h 566316"/>
                <a:gd name="connsiteX12" fmla="*/ 446258 w 536439"/>
                <a:gd name="connsiteY12" fmla="*/ 394705 h 566316"/>
                <a:gd name="connsiteX13" fmla="*/ 497749 w 536439"/>
                <a:gd name="connsiteY13" fmla="*/ 377544 h 566316"/>
                <a:gd name="connsiteX14" fmla="*/ 514913 w 536439"/>
                <a:gd name="connsiteY14" fmla="*/ 257417 h 566316"/>
                <a:gd name="connsiteX15" fmla="*/ 463422 w 536439"/>
                <a:gd name="connsiteY15" fmla="*/ 240255 h 566316"/>
                <a:gd name="connsiteX16" fmla="*/ 429094 w 536439"/>
                <a:gd name="connsiteY16" fmla="*/ 188772 h 566316"/>
                <a:gd name="connsiteX17" fmla="*/ 377603 w 536439"/>
                <a:gd name="connsiteY17" fmla="*/ 0 h 566316"/>
                <a:gd name="connsiteX18" fmla="*/ 308948 w 536439"/>
                <a:gd name="connsiteY18" fmla="*/ 68645 h 566316"/>
                <a:gd name="connsiteX19" fmla="*/ 205965 w 536439"/>
                <a:gd name="connsiteY19" fmla="*/ 102967 h 566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36439" h="566316">
                  <a:moveTo>
                    <a:pt x="205965" y="102967"/>
                  </a:moveTo>
                  <a:cubicBezTo>
                    <a:pt x="174498" y="120128"/>
                    <a:pt x="149453" y="149634"/>
                    <a:pt x="120146" y="171611"/>
                  </a:cubicBezTo>
                  <a:cubicBezTo>
                    <a:pt x="103643" y="183986"/>
                    <a:pt x="79589" y="188442"/>
                    <a:pt x="68655" y="205933"/>
                  </a:cubicBezTo>
                  <a:cubicBezTo>
                    <a:pt x="49478" y="236612"/>
                    <a:pt x="45770" y="274578"/>
                    <a:pt x="34327" y="308900"/>
                  </a:cubicBezTo>
                  <a:lnTo>
                    <a:pt x="17163" y="360383"/>
                  </a:lnTo>
                  <a:lnTo>
                    <a:pt x="0" y="411866"/>
                  </a:lnTo>
                  <a:cubicBezTo>
                    <a:pt x="9305" y="458385"/>
                    <a:pt x="9399" y="515487"/>
                    <a:pt x="51491" y="549155"/>
                  </a:cubicBezTo>
                  <a:cubicBezTo>
                    <a:pt x="65619" y="560456"/>
                    <a:pt x="85818" y="560596"/>
                    <a:pt x="102982" y="566316"/>
                  </a:cubicBezTo>
                  <a:cubicBezTo>
                    <a:pt x="131588" y="560596"/>
                    <a:pt x="164527" y="565335"/>
                    <a:pt x="188801" y="549155"/>
                  </a:cubicBezTo>
                  <a:cubicBezTo>
                    <a:pt x="203853" y="539122"/>
                    <a:pt x="193173" y="510462"/>
                    <a:pt x="205965" y="497672"/>
                  </a:cubicBezTo>
                  <a:cubicBezTo>
                    <a:pt x="218759" y="484880"/>
                    <a:pt x="240292" y="486231"/>
                    <a:pt x="257456" y="480511"/>
                  </a:cubicBezTo>
                  <a:cubicBezTo>
                    <a:pt x="259186" y="481664"/>
                    <a:pt x="346228" y="546203"/>
                    <a:pt x="360439" y="531994"/>
                  </a:cubicBezTo>
                  <a:cubicBezTo>
                    <a:pt x="516989" y="375466"/>
                    <a:pt x="298696" y="468474"/>
                    <a:pt x="446258" y="394705"/>
                  </a:cubicBezTo>
                  <a:cubicBezTo>
                    <a:pt x="462440" y="386615"/>
                    <a:pt x="480585" y="383264"/>
                    <a:pt x="497749" y="377544"/>
                  </a:cubicBezTo>
                  <a:cubicBezTo>
                    <a:pt x="525776" y="335510"/>
                    <a:pt x="559247" y="312827"/>
                    <a:pt x="514913" y="257417"/>
                  </a:cubicBezTo>
                  <a:cubicBezTo>
                    <a:pt x="503610" y="243290"/>
                    <a:pt x="480586" y="245976"/>
                    <a:pt x="463422" y="240255"/>
                  </a:cubicBezTo>
                  <a:cubicBezTo>
                    <a:pt x="451979" y="223094"/>
                    <a:pt x="437472" y="207620"/>
                    <a:pt x="429094" y="188772"/>
                  </a:cubicBezTo>
                  <a:cubicBezTo>
                    <a:pt x="397417" y="117512"/>
                    <a:pt x="392287" y="73411"/>
                    <a:pt x="377603" y="0"/>
                  </a:cubicBezTo>
                  <a:cubicBezTo>
                    <a:pt x="348477" y="87363"/>
                    <a:pt x="383841" y="27044"/>
                    <a:pt x="308948" y="68645"/>
                  </a:cubicBezTo>
                  <a:cubicBezTo>
                    <a:pt x="272884" y="88678"/>
                    <a:pt x="237432" y="85806"/>
                    <a:pt x="205965" y="102967"/>
                  </a:cubicBezTo>
                  <a:close/>
                </a:path>
              </a:pathLst>
            </a:custGeom>
            <a:solidFill>
              <a:srgbClr val="FF0000">
                <a:alpha val="42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5921504" y="3977311"/>
              <a:ext cx="446258" cy="245068"/>
            </a:xfrm>
            <a:custGeom>
              <a:avLst/>
              <a:gdLst>
                <a:gd name="connsiteX0" fmla="*/ 394767 w 446258"/>
                <a:gd name="connsiteY0" fmla="*/ 38384 h 245068"/>
                <a:gd name="connsiteX1" fmla="*/ 308948 w 446258"/>
                <a:gd name="connsiteY1" fmla="*/ 21223 h 245068"/>
                <a:gd name="connsiteX2" fmla="*/ 257457 w 446258"/>
                <a:gd name="connsiteY2" fmla="*/ 4062 h 245068"/>
                <a:gd name="connsiteX3" fmla="*/ 240293 w 446258"/>
                <a:gd name="connsiteY3" fmla="*/ 107028 h 245068"/>
                <a:gd name="connsiteX4" fmla="*/ 188801 w 446258"/>
                <a:gd name="connsiteY4" fmla="*/ 141350 h 245068"/>
                <a:gd name="connsiteX5" fmla="*/ 0 w 446258"/>
                <a:gd name="connsiteY5" fmla="*/ 192834 h 245068"/>
                <a:gd name="connsiteX6" fmla="*/ 51491 w 446258"/>
                <a:gd name="connsiteY6" fmla="*/ 227156 h 245068"/>
                <a:gd name="connsiteX7" fmla="*/ 223129 w 446258"/>
                <a:gd name="connsiteY7" fmla="*/ 227156 h 245068"/>
                <a:gd name="connsiteX8" fmla="*/ 274620 w 446258"/>
                <a:gd name="connsiteY8" fmla="*/ 192834 h 245068"/>
                <a:gd name="connsiteX9" fmla="*/ 446258 w 446258"/>
                <a:gd name="connsiteY9" fmla="*/ 158511 h 245068"/>
                <a:gd name="connsiteX10" fmla="*/ 308948 w 446258"/>
                <a:gd name="connsiteY10" fmla="*/ 55545 h 2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6258" h="245068">
                  <a:moveTo>
                    <a:pt x="394767" y="38384"/>
                  </a:moveTo>
                  <a:cubicBezTo>
                    <a:pt x="366161" y="32664"/>
                    <a:pt x="337250" y="28297"/>
                    <a:pt x="308948" y="21223"/>
                  </a:cubicBezTo>
                  <a:cubicBezTo>
                    <a:pt x="291396" y="16836"/>
                    <a:pt x="268760" y="-10064"/>
                    <a:pt x="257457" y="4062"/>
                  </a:cubicBezTo>
                  <a:cubicBezTo>
                    <a:pt x="235718" y="31231"/>
                    <a:pt x="255856" y="75907"/>
                    <a:pt x="240293" y="107028"/>
                  </a:cubicBezTo>
                  <a:cubicBezTo>
                    <a:pt x="231067" y="125477"/>
                    <a:pt x="207651" y="132974"/>
                    <a:pt x="188801" y="141350"/>
                  </a:cubicBezTo>
                  <a:cubicBezTo>
                    <a:pt x="117535" y="173019"/>
                    <a:pt x="73416" y="178152"/>
                    <a:pt x="0" y="192834"/>
                  </a:cubicBezTo>
                  <a:cubicBezTo>
                    <a:pt x="17164" y="204275"/>
                    <a:pt x="33041" y="217932"/>
                    <a:pt x="51491" y="227156"/>
                  </a:cubicBezTo>
                  <a:cubicBezTo>
                    <a:pt x="118062" y="260436"/>
                    <a:pt x="137174" y="239433"/>
                    <a:pt x="223129" y="227156"/>
                  </a:cubicBezTo>
                  <a:cubicBezTo>
                    <a:pt x="240293" y="215715"/>
                    <a:pt x="255660" y="200958"/>
                    <a:pt x="274620" y="192834"/>
                  </a:cubicBezTo>
                  <a:cubicBezTo>
                    <a:pt x="307212" y="178868"/>
                    <a:pt x="423019" y="162383"/>
                    <a:pt x="446258" y="158511"/>
                  </a:cubicBezTo>
                  <a:cubicBezTo>
                    <a:pt x="364907" y="36504"/>
                    <a:pt x="418855" y="55545"/>
                    <a:pt x="308948" y="55545"/>
                  </a:cubicBezTo>
                </a:path>
              </a:pathLst>
            </a:custGeom>
            <a:solidFill>
              <a:srgbClr val="FF0000">
                <a:alpha val="42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54474" y="308566"/>
            <a:ext cx="8839343" cy="70788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MS PGothic" pitchFamily="34" charset="-128"/>
                <a:cs typeface="+mn-cs"/>
              </a:rPr>
              <a:t>We “other orient” to imagined intention</a:t>
            </a:r>
          </a:p>
        </p:txBody>
      </p:sp>
      <p:pic>
        <p:nvPicPr>
          <p:cNvPr id="18" name="Picture 17" descr="Stick figure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19" y="4635985"/>
            <a:ext cx="926593" cy="926593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205125" y="6148673"/>
            <a:ext cx="45120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den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Ouden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HMS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NeuroImage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2005; 28: 787-96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94146" y="4877516"/>
            <a:ext cx="5131968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Activation of the posterior-superior temporal sulcus</a:t>
            </a:r>
          </a:p>
        </p:txBody>
      </p:sp>
    </p:spTree>
    <p:extLst>
      <p:ext uri="{BB962C8B-B14F-4D97-AF65-F5344CB8AC3E}">
        <p14:creationId xmlns:p14="http://schemas.microsoft.com/office/powerpoint/2010/main" val="102297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5619E-6 1.26735E-6 L 0.18203 0.0074 " pathEditMode="relative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ace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1952333"/>
            <a:ext cx="6924675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438400" y="4934566"/>
            <a:ext cx="4391025" cy="1200150"/>
          </a:xfrm>
          <a:prstGeom prst="rect">
            <a:avLst/>
          </a:prstGeom>
          <a:noFill/>
          <a:ln>
            <a:noFill/>
          </a:ln>
        </p:spPr>
        <p:txBody>
          <a:bodyPr wrap="none" lIns="90481" tIns="45243" rIns="90481" bIns="45243">
            <a:spAutoFit/>
          </a:bodyPr>
          <a:lstStyle>
            <a:lvl1pPr defTabSz="1004888">
              <a:defRPr sz="3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004888">
              <a:defRPr sz="3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004888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004888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004888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004888"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004888"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004888"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004888"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altLang="en-US" sz="2400" b="1" kern="0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despondent</a:t>
            </a:r>
            <a:r>
              <a:rPr lang="en-US" altLang="en-US" sz="2400" b="1" kern="0" dirty="0">
                <a:solidFill>
                  <a:srgbClr val="DADADA">
                    <a:lumMod val="10000"/>
                  </a:srgbClr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		relieved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altLang="en-US" sz="2400" b="1" kern="0" dirty="0">
              <a:solidFill>
                <a:srgbClr val="DADADA">
                  <a:lumMod val="10000"/>
                </a:srgbClr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altLang="en-US" sz="2400" b="1" kern="0" dirty="0">
                <a:solidFill>
                  <a:srgbClr val="DADADA">
                    <a:lumMod val="10000"/>
                  </a:srgbClr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shy			excited</a:t>
            </a:r>
          </a:p>
        </p:txBody>
      </p:sp>
      <p:sp>
        <p:nvSpPr>
          <p:cNvPr id="7" name="Rectangle 6"/>
          <p:cNvSpPr/>
          <p:nvPr/>
        </p:nvSpPr>
        <p:spPr>
          <a:xfrm>
            <a:off x="1964043" y="4865922"/>
            <a:ext cx="2743200" cy="685800"/>
          </a:xfrm>
          <a:prstGeom prst="rect">
            <a:avLst/>
          </a:prstGeom>
          <a:solidFill>
            <a:srgbClr val="FF00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54474" y="308566"/>
            <a:ext cx="8839343" cy="70788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4000" dirty="0">
                <a:latin typeface="+mj-lt"/>
              </a:rPr>
              <a:t>We “other orient” to intended emotion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606232" y="1012526"/>
            <a:ext cx="3678554" cy="420831"/>
          </a:xfrm>
          <a:prstGeom prst="rect">
            <a:avLst/>
          </a:prstGeom>
          <a:solidFill>
            <a:schemeClr val="bg1">
              <a:lumMod val="75000"/>
              <a:alpha val="45000"/>
            </a:schemeClr>
          </a:solidFill>
          <a:ln>
            <a:noFill/>
          </a:ln>
        </p:spPr>
        <p:txBody>
          <a:bodyPr wrap="square" lIns="91213" tIns="45609" rIns="91213" bIns="45609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ts val="2500"/>
              </a:lnSpc>
              <a:defRPr/>
            </a:pPr>
            <a:r>
              <a:rPr lang="en-US" sz="2400" b="1" dirty="0">
                <a:solidFill>
                  <a:srgbClr val="000000"/>
                </a:solidFill>
                <a:latin typeface="Calibri" charset="0"/>
                <a:cs typeface="Arial" charset="0"/>
              </a:rPr>
              <a:t>“Theory of Mind”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3C8BE6-F526-A167-B0E6-8EE46DEC4508}"/>
              </a:ext>
            </a:extLst>
          </p:cNvPr>
          <p:cNvSpPr txBox="1"/>
          <p:nvPr/>
        </p:nvSpPr>
        <p:spPr>
          <a:xfrm>
            <a:off x="1991502" y="1503987"/>
            <a:ext cx="5131968" cy="369332"/>
          </a:xfrm>
          <a:prstGeom prst="rect">
            <a:avLst/>
          </a:prstGeom>
          <a:noFill/>
          <a:ln w="254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Activation of the posterior-superior temporal sulcus</a:t>
            </a:r>
          </a:p>
        </p:txBody>
      </p:sp>
    </p:spTree>
    <p:extLst>
      <p:ext uri="{BB962C8B-B14F-4D97-AF65-F5344CB8AC3E}">
        <p14:creationId xmlns:p14="http://schemas.microsoft.com/office/powerpoint/2010/main" val="151862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3" grpId="0" animBg="1"/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986497" y="2688259"/>
            <a:ext cx="3003660" cy="2209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  <a:cs typeface="+mn-cs"/>
              </a:rPr>
              <a:t>Affective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  <a:cs typeface="+mn-cs"/>
              </a:rPr>
              <a:t>Cognitive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  <a:cs typeface="+mn-cs"/>
              </a:rPr>
              <a:t>Behavioral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596227" y="497337"/>
            <a:ext cx="631988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MS PGothic" pitchFamily="34" charset="-128"/>
                <a:cs typeface="+mn-cs"/>
              </a:rPr>
              <a:t>EMPATHY Has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MS PGothic" pitchFamily="34" charset="-128"/>
                <a:cs typeface="+mn-cs"/>
              </a:rPr>
              <a:t>THREE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MS PGothic" pitchFamily="34" charset="-128"/>
                <a:cs typeface="+mn-cs"/>
              </a:rPr>
              <a:t> Components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MS PGothic" pitchFamily="34" charset="-128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3602594"/>
            <a:ext cx="6512115" cy="523220"/>
          </a:xfrm>
          <a:prstGeom prst="rect">
            <a:avLst/>
          </a:prstGeom>
          <a:solidFill>
            <a:schemeClr val="bg1">
              <a:alpha val="65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Empathy without ACTION is not therapeutic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3334495" y="5933708"/>
            <a:ext cx="541430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Decety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J. Introduction. In: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Decety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JHS (ed.)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Empathy: from bench to bedside.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Cambridge, MA: MIT Press, 2011, vi-ix.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27696" y="5590772"/>
            <a:ext cx="45848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Derksen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F.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Br J Gen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Prac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2013; 63: 76-84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.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3334495" y="5001676"/>
            <a:ext cx="541430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Halpern J.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From Detached Concern to Empathy: Humanizing Medical Practice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. New York: Oxford University Press, 2001</a:t>
            </a:r>
          </a:p>
        </p:txBody>
      </p:sp>
    </p:spTree>
    <p:extLst>
      <p:ext uri="{BB962C8B-B14F-4D97-AF65-F5344CB8AC3E}">
        <p14:creationId xmlns:p14="http://schemas.microsoft.com/office/powerpoint/2010/main" val="152544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382 -0.21253 " pathEditMode="fixed" ptsTypes="AA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  <p:bldP spid="4" grpId="0" animBg="1"/>
      <p:bldP spid="6" grpId="0"/>
      <p:bldP spid="7" grpId="0"/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21" b="81186" l="11154" r="98846">
                        <a14:foregroundMark x1="11538" y1="12371" x2="11538" y2="12371"/>
                        <a14:foregroundMark x1="79038" y1="57216" x2="79038" y2="57216"/>
                        <a14:foregroundMark x1="80577" y1="64691" x2="80577" y2="64691"/>
                        <a14:foregroundMark x1="45192" y1="32990" x2="45192" y2="32990"/>
                        <a14:foregroundMark x1="39615" y1="38918" x2="39615" y2="38918"/>
                        <a14:foregroundMark x1="35192" y1="41237" x2="35192" y2="41237"/>
                        <a14:foregroundMark x1="46538" y1="17526" x2="46538" y2="17526"/>
                        <a14:foregroundMark x1="32692" y1="16495" x2="32692" y2="16495"/>
                        <a14:foregroundMark x1="39615" y1="15722" x2="39615" y2="15722"/>
                        <a14:foregroundMark x1="43654" y1="25515" x2="43654" y2="25515"/>
                        <a14:foregroundMark x1="47115" y1="32216" x2="47115" y2="32216"/>
                        <a14:foregroundMark x1="67115" y1="71907" x2="67115" y2="71907"/>
                        <a14:foregroundMark x1="87115" y1="67010" x2="87115" y2="67010"/>
                        <a14:foregroundMark x1="94038" y1="25515" x2="94038" y2="25515"/>
                        <a14:foregroundMark x1="95962" y1="75258" x2="95962" y2="75258"/>
                        <a14:foregroundMark x1="37115" y1="42526" x2="37115" y2="42526"/>
                        <a14:foregroundMark x1="40577" y1="46392" x2="40577" y2="46392"/>
                        <a14:backgroundMark x1="23077" y1="55928" x2="23077" y2="55928"/>
                        <a14:backgroundMark x1="28654" y1="55928" x2="28654" y2="55928"/>
                        <a14:backgroundMark x1="31154" y1="54381" x2="31154" y2="54381"/>
                        <a14:backgroundMark x1="38654" y1="71392" x2="38654" y2="71392"/>
                      </a14:backgroundRemoval>
                    </a14:imgEffect>
                  </a14:imgLayer>
                </a14:imgProps>
              </a:ext>
            </a:extLst>
          </a:blip>
          <a:srcRect l="11224" t="12766" r="1500" b="10755"/>
          <a:stretch/>
        </p:blipFill>
        <p:spPr>
          <a:xfrm>
            <a:off x="4151376" y="2144091"/>
            <a:ext cx="4992624" cy="326440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876374" y="1466852"/>
            <a:ext cx="0" cy="44721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876374" y="5938976"/>
            <a:ext cx="53656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876374" y="3541917"/>
            <a:ext cx="3398259" cy="2397059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73105" y="2450719"/>
            <a:ext cx="2986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“What else?”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11276" y="4964388"/>
            <a:ext cx="4203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“Tell me more”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1475402" y="3516811"/>
            <a:ext cx="3917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More possibilities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42266" y="5977184"/>
            <a:ext cx="4453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Greater depth of detail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-5336" y="367313"/>
            <a:ext cx="9149336" cy="584776"/>
          </a:xfrm>
          <a:prstGeom prst="rect">
            <a:avLst/>
          </a:prstGeom>
          <a:solidFill>
            <a:schemeClr val="tx1">
              <a:alpha val="10196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3200" dirty="0"/>
              <a:t>Two</a:t>
            </a:r>
            <a:r>
              <a:rPr lang="en-US" sz="3200" b="1" dirty="0"/>
              <a:t>  SIMPLE PHRASES  </a:t>
            </a:r>
            <a:r>
              <a:rPr lang="en-US" sz="3200" dirty="0"/>
              <a:t>extend understanding</a:t>
            </a:r>
            <a:endParaRPr lang="en-US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207297713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454" t="23031" r="114" b="-22"/>
          <a:stretch/>
        </p:blipFill>
        <p:spPr>
          <a:xfrm>
            <a:off x="4614480" y="1523896"/>
            <a:ext cx="3287503" cy="4447798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336" y="367313"/>
            <a:ext cx="9149336" cy="584776"/>
          </a:xfrm>
          <a:prstGeom prst="rect">
            <a:avLst/>
          </a:prstGeom>
          <a:solidFill>
            <a:schemeClr val="tx1">
              <a:alpha val="10196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3200" b="1" dirty="0"/>
              <a:t>CURIOSITY</a:t>
            </a:r>
            <a:r>
              <a:rPr lang="en-US" sz="3200" dirty="0"/>
              <a:t> helps to engage and to avoid assumption</a:t>
            </a:r>
            <a:endParaRPr lang="en-US" sz="3200" baseline="-25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12049" y="2234517"/>
            <a:ext cx="2777134" cy="24384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libri" charset="0"/>
                <a:ea typeface="ＭＳ Ｐゴシック" charset="0"/>
              </a:rPr>
              <a:t>Partial head tilt</a:t>
            </a:r>
          </a:p>
          <a:p>
            <a:r>
              <a:rPr lang="en-US" sz="2600" dirty="0">
                <a:latin typeface="Calibri" charset="0"/>
                <a:ea typeface="ＭＳ Ｐゴシック" charset="0"/>
              </a:rPr>
              <a:t>Open posture</a:t>
            </a:r>
          </a:p>
          <a:p>
            <a:r>
              <a:rPr lang="en-US" sz="2600" dirty="0">
                <a:latin typeface="Calibri" charset="0"/>
                <a:ea typeface="ＭＳ Ｐゴシック" charset="0"/>
              </a:rPr>
              <a:t>Eye contact</a:t>
            </a:r>
          </a:p>
          <a:p>
            <a:r>
              <a:rPr lang="en-US" sz="2600" dirty="0">
                <a:latin typeface="Calibri" charset="0"/>
                <a:ea typeface="ＭＳ Ｐゴシック" charset="0"/>
              </a:rPr>
              <a:t>Mild lean in</a:t>
            </a:r>
          </a:p>
          <a:p>
            <a:r>
              <a:rPr lang="en-US" sz="2600" dirty="0">
                <a:latin typeface="Calibri" charset="0"/>
                <a:ea typeface="ＭＳ Ｐゴシック" charset="0"/>
              </a:rPr>
              <a:t>Arms uncrossed and open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503" l="0" r="100000">
                        <a14:foregroundMark x1="23477" y1="22376" x2="23477" y2="22376"/>
                        <a14:foregroundMark x1="36201" y1="65470" x2="36201" y2="65470"/>
                        <a14:foregroundMark x1="13620" y1="20994" x2="13620" y2="20994"/>
                        <a14:backgroundMark x1="22581" y1="46133" x2="22581" y2="46133"/>
                        <a14:backgroundMark x1="11828" y1="9945" x2="11828" y2="9945"/>
                      </a14:backgroundRemoval>
                    </a14:imgEffect>
                  </a14:imgLayer>
                </a14:imgProps>
              </a:ext>
            </a:extLst>
          </a:blip>
          <a:srcRect l="50999" t="13383" r="-4097" b="-13383"/>
          <a:stretch/>
        </p:blipFill>
        <p:spPr>
          <a:xfrm rot="20896852">
            <a:off x="6783143" y="3437256"/>
            <a:ext cx="850297" cy="1220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503" l="0" r="100000">
                        <a14:foregroundMark x1="23477" y1="22376" x2="23477" y2="22376"/>
                        <a14:foregroundMark x1="36201" y1="65470" x2="36201" y2="65470"/>
                        <a14:foregroundMark x1="13620" y1="20994" x2="13620" y2="20994"/>
                        <a14:backgroundMark x1="22581" y1="46133" x2="22581" y2="46133"/>
                        <a14:backgroundMark x1="11828" y1="9945" x2="11828" y2="9945"/>
                      </a14:backgroundRemoval>
                    </a14:imgEffect>
                  </a14:imgLayer>
                </a14:imgProps>
              </a:ext>
            </a:extLst>
          </a:blip>
          <a:srcRect r="42201"/>
          <a:stretch/>
        </p:blipFill>
        <p:spPr>
          <a:xfrm rot="21008076">
            <a:off x="5441604" y="3780629"/>
            <a:ext cx="966953" cy="1108727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735199" y="1523896"/>
            <a:ext cx="3450031" cy="59889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dirty="0">
                <a:latin typeface="Calibri" charset="0"/>
                <a:ea typeface="ＭＳ Ｐゴシック" charset="0"/>
              </a:rPr>
              <a:t>Keep your head clear</a:t>
            </a:r>
          </a:p>
        </p:txBody>
      </p:sp>
    </p:spTree>
    <p:extLst>
      <p:ext uri="{BB962C8B-B14F-4D97-AF65-F5344CB8AC3E}">
        <p14:creationId xmlns:p14="http://schemas.microsoft.com/office/powerpoint/2010/main" val="167338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/>
          <p:cNvSpPr txBox="1">
            <a:spLocks/>
          </p:cNvSpPr>
          <p:nvPr/>
        </p:nvSpPr>
        <p:spPr>
          <a:xfrm>
            <a:off x="157868" y="1188450"/>
            <a:ext cx="4287547" cy="2312412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 dirty="0">
                <a:latin typeface="Calibri" charset="0"/>
                <a:ea typeface="ＭＳ Ｐゴシック" charset="0"/>
              </a:rPr>
              <a:t>N</a:t>
            </a:r>
            <a:r>
              <a:rPr lang="en-US" sz="2500" dirty="0">
                <a:latin typeface="Calibri" charset="0"/>
                <a:ea typeface="ＭＳ Ｐゴシック" charset="0"/>
              </a:rPr>
              <a:t>ame the emotion</a:t>
            </a:r>
          </a:p>
          <a:p>
            <a:r>
              <a:rPr lang="en-US" sz="2500" b="1" dirty="0">
                <a:latin typeface="Calibri" charset="0"/>
                <a:ea typeface="ＭＳ Ｐゴシック" charset="0"/>
              </a:rPr>
              <a:t>U</a:t>
            </a:r>
            <a:r>
              <a:rPr lang="en-US" sz="2500" dirty="0">
                <a:latin typeface="Calibri" charset="0"/>
                <a:ea typeface="ＭＳ Ｐゴシック" charset="0"/>
              </a:rPr>
              <a:t>nderstand the emotion</a:t>
            </a:r>
          </a:p>
          <a:p>
            <a:r>
              <a:rPr lang="en-US" sz="2500" b="1" dirty="0">
                <a:latin typeface="Calibri" charset="0"/>
                <a:ea typeface="ＭＳ Ｐゴシック" charset="0"/>
              </a:rPr>
              <a:t>R</a:t>
            </a:r>
            <a:r>
              <a:rPr lang="en-US" sz="2500" dirty="0">
                <a:latin typeface="Calibri" charset="0"/>
                <a:ea typeface="ＭＳ Ｐゴシック" charset="0"/>
              </a:rPr>
              <a:t>espect (praise) the patient</a:t>
            </a:r>
          </a:p>
          <a:p>
            <a:r>
              <a:rPr lang="en-US" sz="2500" b="1" dirty="0">
                <a:latin typeface="Calibri" charset="0"/>
                <a:ea typeface="ＭＳ Ｐゴシック" charset="0"/>
              </a:rPr>
              <a:t>S</a:t>
            </a:r>
            <a:r>
              <a:rPr lang="en-US" sz="2500" dirty="0">
                <a:latin typeface="Calibri" charset="0"/>
                <a:ea typeface="ＭＳ Ｐゴシック" charset="0"/>
              </a:rPr>
              <a:t>upport the patient</a:t>
            </a:r>
          </a:p>
          <a:p>
            <a:r>
              <a:rPr lang="en-US" sz="2500" b="1" dirty="0">
                <a:latin typeface="Calibri" charset="0"/>
                <a:ea typeface="ＭＳ Ｐゴシック" charset="0"/>
              </a:rPr>
              <a:t>E</a:t>
            </a:r>
            <a:r>
              <a:rPr lang="en-US" sz="2500" dirty="0">
                <a:latin typeface="Calibri" charset="0"/>
                <a:ea typeface="ＭＳ Ｐゴシック" charset="0"/>
              </a:rPr>
              <a:t>xplore the emotion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4428251" y="1188450"/>
            <a:ext cx="4578437" cy="2312412"/>
          </a:xfrm>
          <a:prstGeom prst="rect">
            <a:avLst/>
          </a:prstGeom>
          <a:solidFill>
            <a:srgbClr val="FF4E8B">
              <a:alpha val="14000"/>
            </a:srgb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 dirty="0">
                <a:latin typeface="Calibri" charset="0"/>
                <a:ea typeface="ＭＳ Ｐゴシック" charset="0"/>
              </a:rPr>
              <a:t>S</a:t>
            </a:r>
            <a:r>
              <a:rPr lang="en-US" sz="2500" dirty="0">
                <a:latin typeface="Calibri" charset="0"/>
                <a:ea typeface="ＭＳ Ｐゴシック" charset="0"/>
              </a:rPr>
              <a:t>: face the patient </a:t>
            </a:r>
            <a:r>
              <a:rPr lang="en-US" sz="2500" b="1" dirty="0">
                <a:latin typeface="Calibri" charset="0"/>
                <a:ea typeface="ＭＳ Ｐゴシック" charset="0"/>
              </a:rPr>
              <a:t>S</a:t>
            </a:r>
            <a:r>
              <a:rPr lang="en-US" sz="2500" dirty="0">
                <a:latin typeface="Calibri" charset="0"/>
                <a:ea typeface="ＭＳ Ｐゴシック" charset="0"/>
              </a:rPr>
              <a:t>quarely</a:t>
            </a:r>
          </a:p>
          <a:p>
            <a:r>
              <a:rPr lang="en-US" sz="2500" b="1" dirty="0">
                <a:latin typeface="Calibri" charset="0"/>
                <a:ea typeface="ＭＳ Ｐゴシック" charset="0"/>
              </a:rPr>
              <a:t>O</a:t>
            </a:r>
            <a:r>
              <a:rPr lang="en-US" sz="2500" dirty="0">
                <a:latin typeface="Calibri" charset="0"/>
                <a:ea typeface="ＭＳ Ｐゴシック" charset="0"/>
              </a:rPr>
              <a:t>:</a:t>
            </a:r>
            <a:r>
              <a:rPr lang="en-US" sz="2500" b="1" dirty="0">
                <a:latin typeface="Calibri" charset="0"/>
                <a:ea typeface="ＭＳ Ｐゴシック" charset="0"/>
              </a:rPr>
              <a:t> </a:t>
            </a:r>
            <a:r>
              <a:rPr lang="en-US" sz="2500" dirty="0">
                <a:latin typeface="Calibri" charset="0"/>
                <a:ea typeface="ＭＳ Ｐゴシック" charset="0"/>
              </a:rPr>
              <a:t> adopt </a:t>
            </a:r>
            <a:r>
              <a:rPr lang="en-US" sz="2500" b="1" dirty="0">
                <a:latin typeface="Calibri" charset="0"/>
                <a:ea typeface="ＭＳ Ｐゴシック" charset="0"/>
              </a:rPr>
              <a:t>O</a:t>
            </a:r>
            <a:r>
              <a:rPr lang="en-US" sz="2500" dirty="0">
                <a:latin typeface="Calibri" charset="0"/>
                <a:ea typeface="ＭＳ Ｐゴシック" charset="0"/>
              </a:rPr>
              <a:t>pen body posture</a:t>
            </a:r>
          </a:p>
          <a:p>
            <a:r>
              <a:rPr lang="en-US" sz="2500" b="1" dirty="0">
                <a:latin typeface="Calibri" charset="0"/>
                <a:ea typeface="ＭＳ Ｐゴシック" charset="0"/>
              </a:rPr>
              <a:t>L</a:t>
            </a:r>
            <a:r>
              <a:rPr lang="en-US" sz="2500" dirty="0">
                <a:latin typeface="Calibri" charset="0"/>
                <a:ea typeface="ＭＳ Ｐゴシック" charset="0"/>
              </a:rPr>
              <a:t>:</a:t>
            </a:r>
            <a:r>
              <a:rPr lang="en-US" sz="2500" b="1" dirty="0">
                <a:latin typeface="Calibri" charset="0"/>
                <a:ea typeface="ＭＳ Ｐゴシック" charset="0"/>
              </a:rPr>
              <a:t> L</a:t>
            </a:r>
            <a:r>
              <a:rPr lang="en-US" sz="2500" dirty="0">
                <a:latin typeface="Calibri" charset="0"/>
                <a:ea typeface="ＭＳ Ｐゴシック" charset="0"/>
              </a:rPr>
              <a:t>ean towards the patient</a:t>
            </a:r>
          </a:p>
          <a:p>
            <a:r>
              <a:rPr lang="en-US" sz="2500" b="1" dirty="0">
                <a:latin typeface="Calibri" charset="0"/>
                <a:ea typeface="ＭＳ Ｐゴシック" charset="0"/>
              </a:rPr>
              <a:t>E</a:t>
            </a:r>
            <a:r>
              <a:rPr lang="en-US" sz="2500" dirty="0">
                <a:latin typeface="Calibri" charset="0"/>
                <a:ea typeface="ＭＳ Ｐゴシック" charset="0"/>
              </a:rPr>
              <a:t>: use </a:t>
            </a:r>
            <a:r>
              <a:rPr lang="en-US" sz="2500" b="1" dirty="0">
                <a:latin typeface="Calibri" charset="0"/>
                <a:ea typeface="ＭＳ Ｐゴシック" charset="0"/>
              </a:rPr>
              <a:t>E</a:t>
            </a:r>
            <a:r>
              <a:rPr lang="en-US" sz="2500" dirty="0">
                <a:latin typeface="Calibri" charset="0"/>
                <a:ea typeface="ＭＳ Ｐゴシック" charset="0"/>
              </a:rPr>
              <a:t>ye contact </a:t>
            </a:r>
          </a:p>
          <a:p>
            <a:r>
              <a:rPr lang="en-US" sz="2500" b="1" dirty="0">
                <a:latin typeface="Calibri" charset="0"/>
                <a:ea typeface="ＭＳ Ｐゴシック" charset="0"/>
              </a:rPr>
              <a:t>R</a:t>
            </a:r>
            <a:r>
              <a:rPr lang="en-US" sz="2500" dirty="0">
                <a:latin typeface="Calibri" charset="0"/>
                <a:ea typeface="ＭＳ Ｐゴシック" charset="0"/>
              </a:rPr>
              <a:t>: keep body posture </a:t>
            </a:r>
            <a:r>
              <a:rPr lang="en-US" sz="2500" b="1" dirty="0">
                <a:latin typeface="Calibri" charset="0"/>
                <a:ea typeface="ＭＳ Ｐゴシック" charset="0"/>
              </a:rPr>
              <a:t>R</a:t>
            </a:r>
            <a:r>
              <a:rPr lang="en-US" sz="2500" dirty="0">
                <a:latin typeface="Calibri" charset="0"/>
                <a:ea typeface="ＭＳ Ｐゴシック" charset="0"/>
              </a:rPr>
              <a:t>elaxed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2335596" y="3541280"/>
            <a:ext cx="4197096" cy="3227832"/>
          </a:xfrm>
          <a:prstGeom prst="rect">
            <a:avLst/>
          </a:prstGeom>
          <a:solidFill>
            <a:srgbClr val="8659FF">
              <a:alpha val="20000"/>
            </a:srgb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 dirty="0">
                <a:latin typeface="Calibri" charset="0"/>
                <a:ea typeface="ＭＳ Ｐゴシック" charset="0"/>
              </a:rPr>
              <a:t>E</a:t>
            </a:r>
            <a:r>
              <a:rPr lang="en-US" sz="2500" dirty="0">
                <a:latin typeface="Calibri" charset="0"/>
                <a:ea typeface="ＭＳ Ｐゴシック" charset="0"/>
              </a:rPr>
              <a:t>ye contact</a:t>
            </a:r>
          </a:p>
          <a:p>
            <a:r>
              <a:rPr lang="en-US" sz="2500" b="1" dirty="0">
                <a:latin typeface="Calibri" charset="0"/>
                <a:ea typeface="ＭＳ Ｐゴシック" charset="0"/>
              </a:rPr>
              <a:t>M</a:t>
            </a:r>
            <a:r>
              <a:rPr lang="en-US" sz="2500" dirty="0">
                <a:latin typeface="Calibri" charset="0"/>
                <a:ea typeface="ＭＳ Ｐゴシック" charset="0"/>
              </a:rPr>
              <a:t>uscles of facial expression</a:t>
            </a:r>
          </a:p>
          <a:p>
            <a:r>
              <a:rPr lang="en-US" sz="2500" b="1" dirty="0">
                <a:latin typeface="Calibri" charset="0"/>
                <a:ea typeface="ＭＳ Ｐゴシック" charset="0"/>
              </a:rPr>
              <a:t>P</a:t>
            </a:r>
            <a:r>
              <a:rPr lang="en-US" sz="2500" dirty="0">
                <a:latin typeface="Calibri" charset="0"/>
                <a:ea typeface="ＭＳ Ｐゴシック" charset="0"/>
              </a:rPr>
              <a:t>osture</a:t>
            </a:r>
          </a:p>
          <a:p>
            <a:r>
              <a:rPr lang="en-US" sz="2500" b="1" dirty="0">
                <a:latin typeface="Calibri" charset="0"/>
                <a:ea typeface="ＭＳ Ｐゴシック" charset="0"/>
              </a:rPr>
              <a:t>A</a:t>
            </a:r>
            <a:r>
              <a:rPr lang="en-US" sz="2500" dirty="0">
                <a:latin typeface="Calibri" charset="0"/>
                <a:ea typeface="ＭＳ Ｐゴシック" charset="0"/>
              </a:rPr>
              <a:t>ffect</a:t>
            </a:r>
          </a:p>
          <a:p>
            <a:r>
              <a:rPr lang="en-US" sz="2500" b="1" dirty="0">
                <a:latin typeface="Calibri" charset="0"/>
                <a:ea typeface="ＭＳ Ｐゴシック" charset="0"/>
              </a:rPr>
              <a:t>T</a:t>
            </a:r>
            <a:r>
              <a:rPr lang="en-US" sz="2500" dirty="0">
                <a:latin typeface="Calibri" charset="0"/>
                <a:ea typeface="ＭＳ Ｐゴシック" charset="0"/>
              </a:rPr>
              <a:t>one of voice</a:t>
            </a:r>
          </a:p>
          <a:p>
            <a:r>
              <a:rPr lang="en-US" sz="2500" b="1" dirty="0">
                <a:latin typeface="Calibri" charset="0"/>
                <a:ea typeface="ＭＳ Ｐゴシック" charset="0"/>
              </a:rPr>
              <a:t>H</a:t>
            </a:r>
            <a:r>
              <a:rPr lang="en-US" sz="2500" dirty="0">
                <a:latin typeface="Calibri" charset="0"/>
                <a:ea typeface="ＭＳ Ｐゴシック" charset="0"/>
              </a:rPr>
              <a:t>earing</a:t>
            </a:r>
          </a:p>
          <a:p>
            <a:r>
              <a:rPr lang="en-US" sz="2500" b="1" dirty="0">
                <a:latin typeface="Calibri" charset="0"/>
                <a:ea typeface="ＭＳ Ｐゴシック" charset="0"/>
              </a:rPr>
              <a:t>Y</a:t>
            </a:r>
            <a:r>
              <a:rPr lang="en-US" sz="2500" dirty="0">
                <a:latin typeface="Calibri" charset="0"/>
                <a:ea typeface="ＭＳ Ｐゴシック" charset="0"/>
              </a:rPr>
              <a:t>our response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816658" y="5877843"/>
            <a:ext cx="40247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600" dirty="0" err="1"/>
              <a:t>Tulsky</a:t>
            </a:r>
            <a:r>
              <a:rPr lang="en-US" sz="1600" dirty="0"/>
              <a:t> JA. </a:t>
            </a:r>
            <a:r>
              <a:rPr lang="en-US" sz="1600" i="1" dirty="0"/>
              <a:t>Ann </a:t>
            </a:r>
            <a:r>
              <a:rPr lang="en-US" sz="1600" i="1" dirty="0" err="1"/>
              <a:t>Int</a:t>
            </a:r>
            <a:r>
              <a:rPr lang="en-US" sz="1600" i="1" dirty="0"/>
              <a:t> Med </a:t>
            </a:r>
            <a:r>
              <a:rPr lang="en-US" sz="1600" dirty="0"/>
              <a:t>2011; 155: 593-601</a:t>
            </a:r>
            <a:r>
              <a:rPr lang="en-US" sz="1600" i="1" dirty="0"/>
              <a:t>.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814582" y="6116048"/>
            <a:ext cx="40247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600" dirty="0" err="1"/>
              <a:t>Riess</a:t>
            </a:r>
            <a:r>
              <a:rPr lang="en-US" sz="1600" dirty="0"/>
              <a:t> H. </a:t>
            </a:r>
            <a:r>
              <a:rPr lang="en-US" sz="1600" i="1" dirty="0"/>
              <a:t>J Gen Intern Med </a:t>
            </a:r>
            <a:r>
              <a:rPr lang="en-US" sz="1600" dirty="0"/>
              <a:t>2012; 27: 1280-6</a:t>
            </a:r>
            <a:r>
              <a:rPr lang="en-US" sz="1600" i="1" dirty="0"/>
              <a:t>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-5336" y="367313"/>
            <a:ext cx="9149336" cy="584776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3200" dirty="0"/>
              <a:t>Behavioral empathy is a learned and</a:t>
            </a:r>
            <a:r>
              <a:rPr lang="en-US" sz="3200" b="1" dirty="0"/>
              <a:t> practiced </a:t>
            </a:r>
            <a:r>
              <a:rPr lang="en-US" sz="3200" dirty="0"/>
              <a:t>skill</a:t>
            </a:r>
            <a:endParaRPr lang="en-US" sz="3200" baseline="-25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344908" y="3550576"/>
            <a:ext cx="4197096" cy="3227832"/>
          </a:xfrm>
          <a:prstGeom prst="rect">
            <a:avLst/>
          </a:prstGeom>
          <a:solidFill>
            <a:srgbClr val="8659FF">
              <a:alpha val="20000"/>
            </a:srgb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 dirty="0">
                <a:latin typeface="Calibri" charset="0"/>
                <a:ea typeface="ＭＳ Ｐゴシック" charset="0"/>
              </a:rPr>
              <a:t>E</a:t>
            </a:r>
            <a:r>
              <a:rPr lang="en-US" sz="2500" dirty="0">
                <a:solidFill>
                  <a:srgbClr val="D9D9D9"/>
                </a:solidFill>
                <a:latin typeface="Calibri" charset="0"/>
                <a:ea typeface="ＭＳ Ｐゴシック" charset="0"/>
              </a:rPr>
              <a:t>ye contact</a:t>
            </a:r>
          </a:p>
          <a:p>
            <a:r>
              <a:rPr lang="en-US" sz="2500" b="1" dirty="0">
                <a:latin typeface="Calibri" charset="0"/>
                <a:ea typeface="ＭＳ Ｐゴシック" charset="0"/>
              </a:rPr>
              <a:t>M</a:t>
            </a:r>
            <a:r>
              <a:rPr lang="en-US" sz="2500" dirty="0">
                <a:solidFill>
                  <a:srgbClr val="D9D9D9"/>
                </a:solidFill>
                <a:latin typeface="Calibri" charset="0"/>
                <a:ea typeface="ＭＳ Ｐゴシック" charset="0"/>
              </a:rPr>
              <a:t>uscles of facial expression</a:t>
            </a:r>
          </a:p>
          <a:p>
            <a:r>
              <a:rPr lang="en-US" sz="2500" b="1" dirty="0">
                <a:latin typeface="Calibri" charset="0"/>
                <a:ea typeface="ＭＳ Ｐゴシック" charset="0"/>
              </a:rPr>
              <a:t>P</a:t>
            </a:r>
            <a:r>
              <a:rPr lang="en-US" sz="2500" dirty="0">
                <a:solidFill>
                  <a:srgbClr val="D9D9D9"/>
                </a:solidFill>
                <a:latin typeface="Calibri" charset="0"/>
                <a:ea typeface="ＭＳ Ｐゴシック" charset="0"/>
              </a:rPr>
              <a:t>osture</a:t>
            </a:r>
          </a:p>
          <a:p>
            <a:r>
              <a:rPr lang="en-US" sz="2500" b="1" dirty="0">
                <a:latin typeface="Calibri" charset="0"/>
                <a:ea typeface="ＭＳ Ｐゴシック" charset="0"/>
              </a:rPr>
              <a:t>A</a:t>
            </a:r>
            <a:r>
              <a:rPr lang="en-US" sz="2500" dirty="0">
                <a:solidFill>
                  <a:srgbClr val="D9D9D9"/>
                </a:solidFill>
                <a:latin typeface="Calibri" charset="0"/>
                <a:ea typeface="ＭＳ Ｐゴシック" charset="0"/>
              </a:rPr>
              <a:t>ffect</a:t>
            </a:r>
          </a:p>
          <a:p>
            <a:r>
              <a:rPr lang="en-US" sz="2500" b="1" dirty="0">
                <a:latin typeface="Calibri" charset="0"/>
                <a:ea typeface="ＭＳ Ｐゴシック" charset="0"/>
              </a:rPr>
              <a:t>T</a:t>
            </a:r>
            <a:r>
              <a:rPr lang="en-US" sz="2500" dirty="0">
                <a:solidFill>
                  <a:srgbClr val="D9D9D9"/>
                </a:solidFill>
                <a:latin typeface="Calibri" charset="0"/>
                <a:ea typeface="ＭＳ Ｐゴシック" charset="0"/>
              </a:rPr>
              <a:t>one of voice</a:t>
            </a:r>
          </a:p>
          <a:p>
            <a:r>
              <a:rPr lang="en-US" sz="2500" b="1" dirty="0">
                <a:latin typeface="Calibri" charset="0"/>
                <a:ea typeface="ＭＳ Ｐゴシック" charset="0"/>
              </a:rPr>
              <a:t>H</a:t>
            </a:r>
            <a:r>
              <a:rPr lang="en-US" sz="2500" dirty="0">
                <a:solidFill>
                  <a:srgbClr val="D9D9D9"/>
                </a:solidFill>
                <a:latin typeface="Calibri" charset="0"/>
                <a:ea typeface="ＭＳ Ｐゴシック" charset="0"/>
              </a:rPr>
              <a:t>earing</a:t>
            </a:r>
          </a:p>
          <a:p>
            <a:r>
              <a:rPr lang="en-US" sz="2500" b="1" dirty="0">
                <a:latin typeface="Calibri" charset="0"/>
                <a:ea typeface="ＭＳ Ｐゴシック" charset="0"/>
              </a:rPr>
              <a:t>Y</a:t>
            </a:r>
            <a:r>
              <a:rPr lang="en-US" sz="2500" dirty="0">
                <a:solidFill>
                  <a:srgbClr val="D9D9D9"/>
                </a:solidFill>
                <a:latin typeface="Calibri" charset="0"/>
                <a:ea typeface="ＭＳ Ｐゴシック" charset="0"/>
              </a:rPr>
              <a:t>our response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49294" y="1197746"/>
            <a:ext cx="4287547" cy="2312412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 dirty="0">
                <a:latin typeface="Calibri" charset="0"/>
                <a:ea typeface="ＭＳ Ｐゴシック" charset="0"/>
              </a:rPr>
              <a:t>N</a:t>
            </a:r>
            <a:r>
              <a:rPr lang="en-US" sz="2500" dirty="0">
                <a:solidFill>
                  <a:srgbClr val="D9D9D9"/>
                </a:solidFill>
                <a:latin typeface="Calibri" charset="0"/>
                <a:ea typeface="ＭＳ Ｐゴシック" charset="0"/>
              </a:rPr>
              <a:t>ame the emotion</a:t>
            </a:r>
          </a:p>
          <a:p>
            <a:r>
              <a:rPr lang="en-US" sz="2500" b="1" dirty="0">
                <a:latin typeface="Calibri" charset="0"/>
                <a:ea typeface="ＭＳ Ｐゴシック" charset="0"/>
              </a:rPr>
              <a:t>U</a:t>
            </a:r>
            <a:r>
              <a:rPr lang="en-US" sz="2500" dirty="0">
                <a:solidFill>
                  <a:schemeClr val="bg1">
                    <a:lumMod val="85000"/>
                  </a:schemeClr>
                </a:solidFill>
                <a:latin typeface="Calibri" charset="0"/>
                <a:ea typeface="ＭＳ Ｐゴシック" charset="0"/>
              </a:rPr>
              <a:t>nderstand the emotion</a:t>
            </a:r>
          </a:p>
          <a:p>
            <a:r>
              <a:rPr lang="en-US" sz="2500" b="1" dirty="0">
                <a:latin typeface="Calibri" charset="0"/>
                <a:ea typeface="ＭＳ Ｐゴシック" charset="0"/>
              </a:rPr>
              <a:t>R</a:t>
            </a:r>
            <a:r>
              <a:rPr lang="en-US" sz="2500" dirty="0">
                <a:solidFill>
                  <a:srgbClr val="D9D9D9"/>
                </a:solidFill>
                <a:latin typeface="Calibri" charset="0"/>
                <a:ea typeface="ＭＳ Ｐゴシック" charset="0"/>
              </a:rPr>
              <a:t>espect (praise) the patient</a:t>
            </a:r>
          </a:p>
          <a:p>
            <a:r>
              <a:rPr lang="en-US" sz="2500" b="1" dirty="0">
                <a:latin typeface="Calibri" charset="0"/>
                <a:ea typeface="ＭＳ Ｐゴシック" charset="0"/>
              </a:rPr>
              <a:t>S</a:t>
            </a:r>
            <a:r>
              <a:rPr lang="en-US" sz="2500" dirty="0">
                <a:solidFill>
                  <a:srgbClr val="D9D9D9"/>
                </a:solidFill>
                <a:latin typeface="Calibri" charset="0"/>
                <a:ea typeface="ＭＳ Ｐゴシック" charset="0"/>
              </a:rPr>
              <a:t>upport the patient</a:t>
            </a:r>
          </a:p>
          <a:p>
            <a:r>
              <a:rPr lang="en-US" sz="2500" b="1" dirty="0">
                <a:latin typeface="Calibri" charset="0"/>
                <a:ea typeface="ＭＳ Ｐゴシック" charset="0"/>
              </a:rPr>
              <a:t>E</a:t>
            </a:r>
            <a:r>
              <a:rPr lang="en-US" sz="2500" dirty="0">
                <a:solidFill>
                  <a:schemeClr val="bg1">
                    <a:lumMod val="85000"/>
                  </a:schemeClr>
                </a:solidFill>
                <a:latin typeface="Calibri" charset="0"/>
                <a:ea typeface="ＭＳ Ｐゴシック" charset="0"/>
              </a:rPr>
              <a:t>xplore the emotion</a:t>
            </a:r>
          </a:p>
        </p:txBody>
      </p:sp>
      <p:sp>
        <p:nvSpPr>
          <p:cNvPr id="2" name="Oval 1"/>
          <p:cNvSpPr/>
          <p:nvPr/>
        </p:nvSpPr>
        <p:spPr>
          <a:xfrm>
            <a:off x="2468208" y="3513405"/>
            <a:ext cx="804672" cy="3309371"/>
          </a:xfrm>
          <a:prstGeom prst="ellipse">
            <a:avLst/>
          </a:prstGeom>
          <a:solidFill>
            <a:srgbClr val="8659FF">
              <a:alpha val="40000"/>
            </a:srgbClr>
          </a:solidFill>
          <a:ln>
            <a:solidFill>
              <a:srgbClr val="865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86168" y="1134786"/>
            <a:ext cx="791282" cy="2496579"/>
          </a:xfrm>
          <a:prstGeom prst="ellipse">
            <a:avLst/>
          </a:prstGeom>
          <a:solidFill>
            <a:srgbClr val="FF0000">
              <a:alpha val="18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30" grpId="0" animBg="1"/>
      <p:bldP spid="30" grpId="1" animBg="1"/>
      <p:bldP spid="31" grpId="0" animBg="1"/>
      <p:bldP spid="31" grpId="1" animBg="1"/>
      <p:bldP spid="32" grpId="0"/>
      <p:bldP spid="33" grpId="0"/>
      <p:bldP spid="10" grpId="0" animBg="1"/>
      <p:bldP spid="8" grpId="0" animBg="1"/>
      <p:bldP spid="2" grpId="0" animBg="1"/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rved Left Arrow 11"/>
          <p:cNvSpPr/>
          <p:nvPr/>
        </p:nvSpPr>
        <p:spPr>
          <a:xfrm rot="21057548" flipV="1">
            <a:off x="5366662" y="877668"/>
            <a:ext cx="2626067" cy="5251294"/>
          </a:xfrm>
          <a:custGeom>
            <a:avLst/>
            <a:gdLst>
              <a:gd name="connsiteX0" fmla="*/ 0 w 2608893"/>
              <a:gd name="connsiteY0" fmla="*/ 3994006 h 4646229"/>
              <a:gd name="connsiteX1" fmla="*/ 652223 w 2608893"/>
              <a:gd name="connsiteY1" fmla="*/ 3279394 h 4646229"/>
              <a:gd name="connsiteX2" fmla="*/ 652223 w 2608893"/>
              <a:gd name="connsiteY2" fmla="*/ 3867073 h 4646229"/>
              <a:gd name="connsiteX3" fmla="*/ 2607485 w 2608893"/>
              <a:gd name="connsiteY3" fmla="*/ 2029274 h 4646229"/>
              <a:gd name="connsiteX4" fmla="*/ 652223 w 2608893"/>
              <a:gd name="connsiteY4" fmla="*/ 3996160 h 4646229"/>
              <a:gd name="connsiteX5" fmla="*/ 652223 w 2608893"/>
              <a:gd name="connsiteY5" fmla="*/ 4583841 h 4646229"/>
              <a:gd name="connsiteX6" fmla="*/ 0 w 2608893"/>
              <a:gd name="connsiteY6" fmla="*/ 3994006 h 4646229"/>
              <a:gd name="connsiteX0" fmla="*/ 2608893 w 2608893"/>
              <a:gd name="connsiteY0" fmla="*/ 2093819 h 4646229"/>
              <a:gd name="connsiteX1" fmla="*/ 0 w 2608893"/>
              <a:gd name="connsiteY1" fmla="*/ 129088 h 4646229"/>
              <a:gd name="connsiteX2" fmla="*/ 0 w 2608893"/>
              <a:gd name="connsiteY2" fmla="*/ 0 h 4646229"/>
              <a:gd name="connsiteX3" fmla="*/ 2608893 w 2608893"/>
              <a:gd name="connsiteY3" fmla="*/ 1964731 h 4646229"/>
              <a:gd name="connsiteX4" fmla="*/ 2608893 w 2608893"/>
              <a:gd name="connsiteY4" fmla="*/ 2093819 h 4646229"/>
              <a:gd name="connsiteX0" fmla="*/ 2608893 w 2608893"/>
              <a:gd name="connsiteY0" fmla="*/ 2093819 h 4646229"/>
              <a:gd name="connsiteX1" fmla="*/ 0 w 2608893"/>
              <a:gd name="connsiteY1" fmla="*/ 129088 h 4646229"/>
              <a:gd name="connsiteX2" fmla="*/ 0 w 2608893"/>
              <a:gd name="connsiteY2" fmla="*/ 0 h 4646229"/>
              <a:gd name="connsiteX3" fmla="*/ 2608893 w 2608893"/>
              <a:gd name="connsiteY3" fmla="*/ 1964731 h 4646229"/>
              <a:gd name="connsiteX4" fmla="*/ 2608893 w 2608893"/>
              <a:gd name="connsiteY4" fmla="*/ 2093819 h 4646229"/>
              <a:gd name="connsiteX5" fmla="*/ 652223 w 2608893"/>
              <a:gd name="connsiteY5" fmla="*/ 3996162 h 4646229"/>
              <a:gd name="connsiteX6" fmla="*/ 652223 w 2608893"/>
              <a:gd name="connsiteY6" fmla="*/ 4583841 h 4646229"/>
              <a:gd name="connsiteX7" fmla="*/ 0 w 2608893"/>
              <a:gd name="connsiteY7" fmla="*/ 3994006 h 4646229"/>
              <a:gd name="connsiteX8" fmla="*/ 652223 w 2608893"/>
              <a:gd name="connsiteY8" fmla="*/ 3279394 h 4646229"/>
              <a:gd name="connsiteX9" fmla="*/ 652223 w 2608893"/>
              <a:gd name="connsiteY9" fmla="*/ 3867073 h 4646229"/>
              <a:gd name="connsiteX10" fmla="*/ 2607485 w 2608893"/>
              <a:gd name="connsiteY10" fmla="*/ 2029274 h 4646229"/>
              <a:gd name="connsiteX0" fmla="*/ 0 w 2608908"/>
              <a:gd name="connsiteY0" fmla="*/ 3994006 h 4583841"/>
              <a:gd name="connsiteX1" fmla="*/ 652223 w 2608908"/>
              <a:gd name="connsiteY1" fmla="*/ 3279394 h 4583841"/>
              <a:gd name="connsiteX2" fmla="*/ 652223 w 2608908"/>
              <a:gd name="connsiteY2" fmla="*/ 3867073 h 4583841"/>
              <a:gd name="connsiteX3" fmla="*/ 2607485 w 2608908"/>
              <a:gd name="connsiteY3" fmla="*/ 2029274 h 4583841"/>
              <a:gd name="connsiteX4" fmla="*/ 652223 w 2608908"/>
              <a:gd name="connsiteY4" fmla="*/ 3996160 h 4583841"/>
              <a:gd name="connsiteX5" fmla="*/ 652223 w 2608908"/>
              <a:gd name="connsiteY5" fmla="*/ 4583841 h 4583841"/>
              <a:gd name="connsiteX6" fmla="*/ 0 w 2608908"/>
              <a:gd name="connsiteY6" fmla="*/ 3994006 h 4583841"/>
              <a:gd name="connsiteX0" fmla="*/ 2608893 w 2608908"/>
              <a:gd name="connsiteY0" fmla="*/ 2093819 h 4583841"/>
              <a:gd name="connsiteX1" fmla="*/ 0 w 2608908"/>
              <a:gd name="connsiteY1" fmla="*/ 129088 h 4583841"/>
              <a:gd name="connsiteX2" fmla="*/ 0 w 2608908"/>
              <a:gd name="connsiteY2" fmla="*/ 0 h 4583841"/>
              <a:gd name="connsiteX3" fmla="*/ 2608893 w 2608908"/>
              <a:gd name="connsiteY3" fmla="*/ 1964731 h 4583841"/>
              <a:gd name="connsiteX4" fmla="*/ 2608893 w 2608908"/>
              <a:gd name="connsiteY4" fmla="*/ 2093819 h 4583841"/>
              <a:gd name="connsiteX0" fmla="*/ 2608893 w 2608908"/>
              <a:gd name="connsiteY0" fmla="*/ 2093819 h 4583841"/>
              <a:gd name="connsiteX1" fmla="*/ 0 w 2608908"/>
              <a:gd name="connsiteY1" fmla="*/ 129088 h 4583841"/>
              <a:gd name="connsiteX2" fmla="*/ 0 w 2608908"/>
              <a:gd name="connsiteY2" fmla="*/ 0 h 4583841"/>
              <a:gd name="connsiteX3" fmla="*/ 2608893 w 2608908"/>
              <a:gd name="connsiteY3" fmla="*/ 1964731 h 4583841"/>
              <a:gd name="connsiteX4" fmla="*/ 2608893 w 2608908"/>
              <a:gd name="connsiteY4" fmla="*/ 2093819 h 4583841"/>
              <a:gd name="connsiteX5" fmla="*/ 652223 w 2608908"/>
              <a:gd name="connsiteY5" fmla="*/ 3996162 h 4583841"/>
              <a:gd name="connsiteX6" fmla="*/ 652223 w 2608908"/>
              <a:gd name="connsiteY6" fmla="*/ 4583841 h 4583841"/>
              <a:gd name="connsiteX7" fmla="*/ 360439 w 2608908"/>
              <a:gd name="connsiteY7" fmla="*/ 3994006 h 4583841"/>
              <a:gd name="connsiteX8" fmla="*/ 652223 w 2608908"/>
              <a:gd name="connsiteY8" fmla="*/ 3279394 h 4583841"/>
              <a:gd name="connsiteX9" fmla="*/ 652223 w 2608908"/>
              <a:gd name="connsiteY9" fmla="*/ 3867073 h 4583841"/>
              <a:gd name="connsiteX10" fmla="*/ 2607485 w 2608908"/>
              <a:gd name="connsiteY10" fmla="*/ 2029274 h 4583841"/>
              <a:gd name="connsiteX0" fmla="*/ 0 w 2608908"/>
              <a:gd name="connsiteY0" fmla="*/ 3994006 h 4583841"/>
              <a:gd name="connsiteX1" fmla="*/ 652223 w 2608908"/>
              <a:gd name="connsiteY1" fmla="*/ 3279394 h 4583841"/>
              <a:gd name="connsiteX2" fmla="*/ 652223 w 2608908"/>
              <a:gd name="connsiteY2" fmla="*/ 3867073 h 4583841"/>
              <a:gd name="connsiteX3" fmla="*/ 2607485 w 2608908"/>
              <a:gd name="connsiteY3" fmla="*/ 2029274 h 4583841"/>
              <a:gd name="connsiteX4" fmla="*/ 652223 w 2608908"/>
              <a:gd name="connsiteY4" fmla="*/ 3996160 h 4583841"/>
              <a:gd name="connsiteX5" fmla="*/ 652223 w 2608908"/>
              <a:gd name="connsiteY5" fmla="*/ 4583841 h 4583841"/>
              <a:gd name="connsiteX6" fmla="*/ 0 w 2608908"/>
              <a:gd name="connsiteY6" fmla="*/ 3994006 h 4583841"/>
              <a:gd name="connsiteX0" fmla="*/ 2608893 w 2608908"/>
              <a:gd name="connsiteY0" fmla="*/ 2093819 h 4583841"/>
              <a:gd name="connsiteX1" fmla="*/ 0 w 2608908"/>
              <a:gd name="connsiteY1" fmla="*/ 129088 h 4583841"/>
              <a:gd name="connsiteX2" fmla="*/ 0 w 2608908"/>
              <a:gd name="connsiteY2" fmla="*/ 0 h 4583841"/>
              <a:gd name="connsiteX3" fmla="*/ 2608893 w 2608908"/>
              <a:gd name="connsiteY3" fmla="*/ 1964731 h 4583841"/>
              <a:gd name="connsiteX4" fmla="*/ 2608893 w 2608908"/>
              <a:gd name="connsiteY4" fmla="*/ 2093819 h 4583841"/>
              <a:gd name="connsiteX0" fmla="*/ 2608893 w 2608908"/>
              <a:gd name="connsiteY0" fmla="*/ 2093819 h 4583841"/>
              <a:gd name="connsiteX1" fmla="*/ 0 w 2608908"/>
              <a:gd name="connsiteY1" fmla="*/ 129088 h 4583841"/>
              <a:gd name="connsiteX2" fmla="*/ 0 w 2608908"/>
              <a:gd name="connsiteY2" fmla="*/ 0 h 4583841"/>
              <a:gd name="connsiteX3" fmla="*/ 2608893 w 2608908"/>
              <a:gd name="connsiteY3" fmla="*/ 1964731 h 4583841"/>
              <a:gd name="connsiteX4" fmla="*/ 2608893 w 2608908"/>
              <a:gd name="connsiteY4" fmla="*/ 2093819 h 4583841"/>
              <a:gd name="connsiteX5" fmla="*/ 652223 w 2608908"/>
              <a:gd name="connsiteY5" fmla="*/ 3996162 h 4583841"/>
              <a:gd name="connsiteX6" fmla="*/ 652223 w 2608908"/>
              <a:gd name="connsiteY6" fmla="*/ 4583841 h 4583841"/>
              <a:gd name="connsiteX7" fmla="*/ 360439 w 2608908"/>
              <a:gd name="connsiteY7" fmla="*/ 3994006 h 4583841"/>
              <a:gd name="connsiteX8" fmla="*/ 635059 w 2608908"/>
              <a:gd name="connsiteY8" fmla="*/ 3588294 h 4583841"/>
              <a:gd name="connsiteX9" fmla="*/ 652223 w 2608908"/>
              <a:gd name="connsiteY9" fmla="*/ 3867073 h 4583841"/>
              <a:gd name="connsiteX10" fmla="*/ 2607485 w 2608908"/>
              <a:gd name="connsiteY10" fmla="*/ 2029274 h 4583841"/>
              <a:gd name="connsiteX0" fmla="*/ 0 w 2608908"/>
              <a:gd name="connsiteY0" fmla="*/ 3994006 h 4583841"/>
              <a:gd name="connsiteX1" fmla="*/ 652223 w 2608908"/>
              <a:gd name="connsiteY1" fmla="*/ 3279394 h 4583841"/>
              <a:gd name="connsiteX2" fmla="*/ 652223 w 2608908"/>
              <a:gd name="connsiteY2" fmla="*/ 3867073 h 4583841"/>
              <a:gd name="connsiteX3" fmla="*/ 2607485 w 2608908"/>
              <a:gd name="connsiteY3" fmla="*/ 2029274 h 4583841"/>
              <a:gd name="connsiteX4" fmla="*/ 652223 w 2608908"/>
              <a:gd name="connsiteY4" fmla="*/ 3996160 h 4583841"/>
              <a:gd name="connsiteX5" fmla="*/ 652223 w 2608908"/>
              <a:gd name="connsiteY5" fmla="*/ 4583841 h 4583841"/>
              <a:gd name="connsiteX6" fmla="*/ 0 w 2608908"/>
              <a:gd name="connsiteY6" fmla="*/ 3994006 h 4583841"/>
              <a:gd name="connsiteX0" fmla="*/ 2608893 w 2608908"/>
              <a:gd name="connsiteY0" fmla="*/ 2093819 h 4583841"/>
              <a:gd name="connsiteX1" fmla="*/ 0 w 2608908"/>
              <a:gd name="connsiteY1" fmla="*/ 129088 h 4583841"/>
              <a:gd name="connsiteX2" fmla="*/ 0 w 2608908"/>
              <a:gd name="connsiteY2" fmla="*/ 0 h 4583841"/>
              <a:gd name="connsiteX3" fmla="*/ 2608893 w 2608908"/>
              <a:gd name="connsiteY3" fmla="*/ 1964731 h 4583841"/>
              <a:gd name="connsiteX4" fmla="*/ 2608893 w 2608908"/>
              <a:gd name="connsiteY4" fmla="*/ 2093819 h 4583841"/>
              <a:gd name="connsiteX0" fmla="*/ 2608893 w 2608908"/>
              <a:gd name="connsiteY0" fmla="*/ 2093819 h 4583841"/>
              <a:gd name="connsiteX1" fmla="*/ 0 w 2608908"/>
              <a:gd name="connsiteY1" fmla="*/ 129088 h 4583841"/>
              <a:gd name="connsiteX2" fmla="*/ 0 w 2608908"/>
              <a:gd name="connsiteY2" fmla="*/ 0 h 4583841"/>
              <a:gd name="connsiteX3" fmla="*/ 2608893 w 2608908"/>
              <a:gd name="connsiteY3" fmla="*/ 1964731 h 4583841"/>
              <a:gd name="connsiteX4" fmla="*/ 2608893 w 2608908"/>
              <a:gd name="connsiteY4" fmla="*/ 2093819 h 4583841"/>
              <a:gd name="connsiteX5" fmla="*/ 652223 w 2608908"/>
              <a:gd name="connsiteY5" fmla="*/ 3996162 h 4583841"/>
              <a:gd name="connsiteX6" fmla="*/ 669387 w 2608908"/>
              <a:gd name="connsiteY6" fmla="*/ 4240619 h 4583841"/>
              <a:gd name="connsiteX7" fmla="*/ 360439 w 2608908"/>
              <a:gd name="connsiteY7" fmla="*/ 3994006 h 4583841"/>
              <a:gd name="connsiteX8" fmla="*/ 635059 w 2608908"/>
              <a:gd name="connsiteY8" fmla="*/ 3588294 h 4583841"/>
              <a:gd name="connsiteX9" fmla="*/ 652223 w 2608908"/>
              <a:gd name="connsiteY9" fmla="*/ 3867073 h 4583841"/>
              <a:gd name="connsiteX10" fmla="*/ 2607485 w 2608908"/>
              <a:gd name="connsiteY10" fmla="*/ 2029274 h 4583841"/>
              <a:gd name="connsiteX0" fmla="*/ 652223 w 2608908"/>
              <a:gd name="connsiteY0" fmla="*/ 4583841 h 4583841"/>
              <a:gd name="connsiteX1" fmla="*/ 652223 w 2608908"/>
              <a:gd name="connsiteY1" fmla="*/ 3279394 h 4583841"/>
              <a:gd name="connsiteX2" fmla="*/ 652223 w 2608908"/>
              <a:gd name="connsiteY2" fmla="*/ 3867073 h 4583841"/>
              <a:gd name="connsiteX3" fmla="*/ 2607485 w 2608908"/>
              <a:gd name="connsiteY3" fmla="*/ 2029274 h 4583841"/>
              <a:gd name="connsiteX4" fmla="*/ 652223 w 2608908"/>
              <a:gd name="connsiteY4" fmla="*/ 3996160 h 4583841"/>
              <a:gd name="connsiteX5" fmla="*/ 652223 w 2608908"/>
              <a:gd name="connsiteY5" fmla="*/ 4583841 h 4583841"/>
              <a:gd name="connsiteX0" fmla="*/ 2608893 w 2608908"/>
              <a:gd name="connsiteY0" fmla="*/ 2093819 h 4583841"/>
              <a:gd name="connsiteX1" fmla="*/ 0 w 2608908"/>
              <a:gd name="connsiteY1" fmla="*/ 129088 h 4583841"/>
              <a:gd name="connsiteX2" fmla="*/ 0 w 2608908"/>
              <a:gd name="connsiteY2" fmla="*/ 0 h 4583841"/>
              <a:gd name="connsiteX3" fmla="*/ 2608893 w 2608908"/>
              <a:gd name="connsiteY3" fmla="*/ 1964731 h 4583841"/>
              <a:gd name="connsiteX4" fmla="*/ 2608893 w 2608908"/>
              <a:gd name="connsiteY4" fmla="*/ 2093819 h 4583841"/>
              <a:gd name="connsiteX0" fmla="*/ 2608893 w 2608908"/>
              <a:gd name="connsiteY0" fmla="*/ 2093819 h 4583841"/>
              <a:gd name="connsiteX1" fmla="*/ 0 w 2608908"/>
              <a:gd name="connsiteY1" fmla="*/ 129088 h 4583841"/>
              <a:gd name="connsiteX2" fmla="*/ 0 w 2608908"/>
              <a:gd name="connsiteY2" fmla="*/ 0 h 4583841"/>
              <a:gd name="connsiteX3" fmla="*/ 2608893 w 2608908"/>
              <a:gd name="connsiteY3" fmla="*/ 1964731 h 4583841"/>
              <a:gd name="connsiteX4" fmla="*/ 2608893 w 2608908"/>
              <a:gd name="connsiteY4" fmla="*/ 2093819 h 4583841"/>
              <a:gd name="connsiteX5" fmla="*/ 652223 w 2608908"/>
              <a:gd name="connsiteY5" fmla="*/ 3996162 h 4583841"/>
              <a:gd name="connsiteX6" fmla="*/ 669387 w 2608908"/>
              <a:gd name="connsiteY6" fmla="*/ 4240619 h 4583841"/>
              <a:gd name="connsiteX7" fmla="*/ 360439 w 2608908"/>
              <a:gd name="connsiteY7" fmla="*/ 3994006 h 4583841"/>
              <a:gd name="connsiteX8" fmla="*/ 635059 w 2608908"/>
              <a:gd name="connsiteY8" fmla="*/ 3588294 h 4583841"/>
              <a:gd name="connsiteX9" fmla="*/ 652223 w 2608908"/>
              <a:gd name="connsiteY9" fmla="*/ 3867073 h 4583841"/>
              <a:gd name="connsiteX10" fmla="*/ 2607485 w 2608908"/>
              <a:gd name="connsiteY10" fmla="*/ 2029274 h 4583841"/>
              <a:gd name="connsiteX0" fmla="*/ 652223 w 2608908"/>
              <a:gd name="connsiteY0" fmla="*/ 3996160 h 4240619"/>
              <a:gd name="connsiteX1" fmla="*/ 652223 w 2608908"/>
              <a:gd name="connsiteY1" fmla="*/ 3279394 h 4240619"/>
              <a:gd name="connsiteX2" fmla="*/ 652223 w 2608908"/>
              <a:gd name="connsiteY2" fmla="*/ 3867073 h 4240619"/>
              <a:gd name="connsiteX3" fmla="*/ 2607485 w 2608908"/>
              <a:gd name="connsiteY3" fmla="*/ 2029274 h 4240619"/>
              <a:gd name="connsiteX4" fmla="*/ 652223 w 2608908"/>
              <a:gd name="connsiteY4" fmla="*/ 3996160 h 4240619"/>
              <a:gd name="connsiteX0" fmla="*/ 2608893 w 2608908"/>
              <a:gd name="connsiteY0" fmla="*/ 2093819 h 4240619"/>
              <a:gd name="connsiteX1" fmla="*/ 0 w 2608908"/>
              <a:gd name="connsiteY1" fmla="*/ 129088 h 4240619"/>
              <a:gd name="connsiteX2" fmla="*/ 0 w 2608908"/>
              <a:gd name="connsiteY2" fmla="*/ 0 h 4240619"/>
              <a:gd name="connsiteX3" fmla="*/ 2608893 w 2608908"/>
              <a:gd name="connsiteY3" fmla="*/ 1964731 h 4240619"/>
              <a:gd name="connsiteX4" fmla="*/ 2608893 w 2608908"/>
              <a:gd name="connsiteY4" fmla="*/ 2093819 h 4240619"/>
              <a:gd name="connsiteX0" fmla="*/ 2608893 w 2608908"/>
              <a:gd name="connsiteY0" fmla="*/ 2093819 h 4240619"/>
              <a:gd name="connsiteX1" fmla="*/ 0 w 2608908"/>
              <a:gd name="connsiteY1" fmla="*/ 129088 h 4240619"/>
              <a:gd name="connsiteX2" fmla="*/ 0 w 2608908"/>
              <a:gd name="connsiteY2" fmla="*/ 0 h 4240619"/>
              <a:gd name="connsiteX3" fmla="*/ 2608893 w 2608908"/>
              <a:gd name="connsiteY3" fmla="*/ 1964731 h 4240619"/>
              <a:gd name="connsiteX4" fmla="*/ 2608893 w 2608908"/>
              <a:gd name="connsiteY4" fmla="*/ 2093819 h 4240619"/>
              <a:gd name="connsiteX5" fmla="*/ 652223 w 2608908"/>
              <a:gd name="connsiteY5" fmla="*/ 3996162 h 4240619"/>
              <a:gd name="connsiteX6" fmla="*/ 669387 w 2608908"/>
              <a:gd name="connsiteY6" fmla="*/ 4240619 h 4240619"/>
              <a:gd name="connsiteX7" fmla="*/ 360439 w 2608908"/>
              <a:gd name="connsiteY7" fmla="*/ 3994006 h 4240619"/>
              <a:gd name="connsiteX8" fmla="*/ 635059 w 2608908"/>
              <a:gd name="connsiteY8" fmla="*/ 3588294 h 4240619"/>
              <a:gd name="connsiteX9" fmla="*/ 652223 w 2608908"/>
              <a:gd name="connsiteY9" fmla="*/ 3867073 h 4240619"/>
              <a:gd name="connsiteX10" fmla="*/ 2607485 w 2608908"/>
              <a:gd name="connsiteY10" fmla="*/ 2029274 h 4240619"/>
              <a:gd name="connsiteX0" fmla="*/ 652223 w 2608908"/>
              <a:gd name="connsiteY0" fmla="*/ 3996160 h 4240619"/>
              <a:gd name="connsiteX1" fmla="*/ 652223 w 2608908"/>
              <a:gd name="connsiteY1" fmla="*/ 3867073 h 4240619"/>
              <a:gd name="connsiteX2" fmla="*/ 2607485 w 2608908"/>
              <a:gd name="connsiteY2" fmla="*/ 2029274 h 4240619"/>
              <a:gd name="connsiteX3" fmla="*/ 652223 w 2608908"/>
              <a:gd name="connsiteY3" fmla="*/ 3996160 h 4240619"/>
              <a:gd name="connsiteX0" fmla="*/ 2608893 w 2608908"/>
              <a:gd name="connsiteY0" fmla="*/ 2093819 h 4240619"/>
              <a:gd name="connsiteX1" fmla="*/ 0 w 2608908"/>
              <a:gd name="connsiteY1" fmla="*/ 129088 h 4240619"/>
              <a:gd name="connsiteX2" fmla="*/ 0 w 2608908"/>
              <a:gd name="connsiteY2" fmla="*/ 0 h 4240619"/>
              <a:gd name="connsiteX3" fmla="*/ 2608893 w 2608908"/>
              <a:gd name="connsiteY3" fmla="*/ 1964731 h 4240619"/>
              <a:gd name="connsiteX4" fmla="*/ 2608893 w 2608908"/>
              <a:gd name="connsiteY4" fmla="*/ 2093819 h 4240619"/>
              <a:gd name="connsiteX0" fmla="*/ 2608893 w 2608908"/>
              <a:gd name="connsiteY0" fmla="*/ 2093819 h 4240619"/>
              <a:gd name="connsiteX1" fmla="*/ 0 w 2608908"/>
              <a:gd name="connsiteY1" fmla="*/ 129088 h 4240619"/>
              <a:gd name="connsiteX2" fmla="*/ 0 w 2608908"/>
              <a:gd name="connsiteY2" fmla="*/ 0 h 4240619"/>
              <a:gd name="connsiteX3" fmla="*/ 2608893 w 2608908"/>
              <a:gd name="connsiteY3" fmla="*/ 1964731 h 4240619"/>
              <a:gd name="connsiteX4" fmla="*/ 2608893 w 2608908"/>
              <a:gd name="connsiteY4" fmla="*/ 2093819 h 4240619"/>
              <a:gd name="connsiteX5" fmla="*/ 652223 w 2608908"/>
              <a:gd name="connsiteY5" fmla="*/ 3996162 h 4240619"/>
              <a:gd name="connsiteX6" fmla="*/ 669387 w 2608908"/>
              <a:gd name="connsiteY6" fmla="*/ 4240619 h 4240619"/>
              <a:gd name="connsiteX7" fmla="*/ 360439 w 2608908"/>
              <a:gd name="connsiteY7" fmla="*/ 3994006 h 4240619"/>
              <a:gd name="connsiteX8" fmla="*/ 635059 w 2608908"/>
              <a:gd name="connsiteY8" fmla="*/ 3588294 h 4240619"/>
              <a:gd name="connsiteX9" fmla="*/ 652223 w 2608908"/>
              <a:gd name="connsiteY9" fmla="*/ 3867073 h 4240619"/>
              <a:gd name="connsiteX10" fmla="*/ 2607485 w 2608908"/>
              <a:gd name="connsiteY10" fmla="*/ 2029274 h 424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8908" h="4240619" stroke="0" extrusionOk="0">
                <a:moveTo>
                  <a:pt x="652223" y="3996160"/>
                </a:moveTo>
                <a:lnTo>
                  <a:pt x="652223" y="3867073"/>
                </a:lnTo>
                <a:cubicBezTo>
                  <a:pt x="1773281" y="3649087"/>
                  <a:pt x="2569449" y="2900749"/>
                  <a:pt x="2607485" y="2029274"/>
                </a:cubicBezTo>
                <a:cubicBezTo>
                  <a:pt x="2647618" y="2948795"/>
                  <a:pt x="1835088" y="3766156"/>
                  <a:pt x="652223" y="3996160"/>
                </a:cubicBezTo>
                <a:close/>
              </a:path>
              <a:path w="2608908" h="4240619" fill="darkenLess" stroke="0" extrusionOk="0">
                <a:moveTo>
                  <a:pt x="2608893" y="2093819"/>
                </a:moveTo>
                <a:cubicBezTo>
                  <a:pt x="2608893" y="1008728"/>
                  <a:pt x="1440852" y="129088"/>
                  <a:pt x="0" y="129088"/>
                </a:cubicBezTo>
                <a:lnTo>
                  <a:pt x="0" y="0"/>
                </a:lnTo>
                <a:cubicBezTo>
                  <a:pt x="1440852" y="0"/>
                  <a:pt x="2608893" y="879640"/>
                  <a:pt x="2608893" y="1964731"/>
                </a:cubicBezTo>
                <a:lnTo>
                  <a:pt x="2608893" y="2093819"/>
                </a:lnTo>
                <a:close/>
              </a:path>
              <a:path w="2608908" h="4240619" fill="none" extrusionOk="0">
                <a:moveTo>
                  <a:pt x="2608893" y="2093819"/>
                </a:moveTo>
                <a:cubicBezTo>
                  <a:pt x="2608893" y="1008728"/>
                  <a:pt x="1440852" y="129088"/>
                  <a:pt x="0" y="129088"/>
                </a:cubicBezTo>
                <a:lnTo>
                  <a:pt x="0" y="0"/>
                </a:lnTo>
                <a:cubicBezTo>
                  <a:pt x="1440852" y="0"/>
                  <a:pt x="2608893" y="879640"/>
                  <a:pt x="2608893" y="1964731"/>
                </a:cubicBezTo>
                <a:lnTo>
                  <a:pt x="2608893" y="2093819"/>
                </a:lnTo>
                <a:cubicBezTo>
                  <a:pt x="2608893" y="2989733"/>
                  <a:pt x="1804098" y="3772183"/>
                  <a:pt x="652223" y="3996162"/>
                </a:cubicBezTo>
                <a:lnTo>
                  <a:pt x="669387" y="4240619"/>
                </a:lnTo>
                <a:lnTo>
                  <a:pt x="360439" y="3994006"/>
                </a:lnTo>
                <a:lnTo>
                  <a:pt x="635059" y="3588294"/>
                </a:lnTo>
                <a:lnTo>
                  <a:pt x="652223" y="3867073"/>
                </a:lnTo>
                <a:cubicBezTo>
                  <a:pt x="1773281" y="3649087"/>
                  <a:pt x="2569449" y="2900749"/>
                  <a:pt x="2607485" y="2029274"/>
                </a:cubicBezTo>
              </a:path>
            </a:pathLst>
          </a:custGeom>
          <a:solidFill>
            <a:srgbClr val="FFDBDF">
              <a:alpha val="7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urved Left Arrow 11"/>
          <p:cNvSpPr/>
          <p:nvPr/>
        </p:nvSpPr>
        <p:spPr>
          <a:xfrm flipH="1">
            <a:off x="995474" y="1250712"/>
            <a:ext cx="2623971" cy="5253340"/>
          </a:xfrm>
          <a:custGeom>
            <a:avLst/>
            <a:gdLst>
              <a:gd name="connsiteX0" fmla="*/ 0 w 2608893"/>
              <a:gd name="connsiteY0" fmla="*/ 3994006 h 4646229"/>
              <a:gd name="connsiteX1" fmla="*/ 652223 w 2608893"/>
              <a:gd name="connsiteY1" fmla="*/ 3279394 h 4646229"/>
              <a:gd name="connsiteX2" fmla="*/ 652223 w 2608893"/>
              <a:gd name="connsiteY2" fmla="*/ 3867073 h 4646229"/>
              <a:gd name="connsiteX3" fmla="*/ 2607485 w 2608893"/>
              <a:gd name="connsiteY3" fmla="*/ 2029274 h 4646229"/>
              <a:gd name="connsiteX4" fmla="*/ 652223 w 2608893"/>
              <a:gd name="connsiteY4" fmla="*/ 3996160 h 4646229"/>
              <a:gd name="connsiteX5" fmla="*/ 652223 w 2608893"/>
              <a:gd name="connsiteY5" fmla="*/ 4583841 h 4646229"/>
              <a:gd name="connsiteX6" fmla="*/ 0 w 2608893"/>
              <a:gd name="connsiteY6" fmla="*/ 3994006 h 4646229"/>
              <a:gd name="connsiteX0" fmla="*/ 2608893 w 2608893"/>
              <a:gd name="connsiteY0" fmla="*/ 2093819 h 4646229"/>
              <a:gd name="connsiteX1" fmla="*/ 0 w 2608893"/>
              <a:gd name="connsiteY1" fmla="*/ 129088 h 4646229"/>
              <a:gd name="connsiteX2" fmla="*/ 0 w 2608893"/>
              <a:gd name="connsiteY2" fmla="*/ 0 h 4646229"/>
              <a:gd name="connsiteX3" fmla="*/ 2608893 w 2608893"/>
              <a:gd name="connsiteY3" fmla="*/ 1964731 h 4646229"/>
              <a:gd name="connsiteX4" fmla="*/ 2608893 w 2608893"/>
              <a:gd name="connsiteY4" fmla="*/ 2093819 h 4646229"/>
              <a:gd name="connsiteX0" fmla="*/ 2608893 w 2608893"/>
              <a:gd name="connsiteY0" fmla="*/ 2093819 h 4646229"/>
              <a:gd name="connsiteX1" fmla="*/ 0 w 2608893"/>
              <a:gd name="connsiteY1" fmla="*/ 129088 h 4646229"/>
              <a:gd name="connsiteX2" fmla="*/ 0 w 2608893"/>
              <a:gd name="connsiteY2" fmla="*/ 0 h 4646229"/>
              <a:gd name="connsiteX3" fmla="*/ 2608893 w 2608893"/>
              <a:gd name="connsiteY3" fmla="*/ 1964731 h 4646229"/>
              <a:gd name="connsiteX4" fmla="*/ 2608893 w 2608893"/>
              <a:gd name="connsiteY4" fmla="*/ 2093819 h 4646229"/>
              <a:gd name="connsiteX5" fmla="*/ 652223 w 2608893"/>
              <a:gd name="connsiteY5" fmla="*/ 3996162 h 4646229"/>
              <a:gd name="connsiteX6" fmla="*/ 652223 w 2608893"/>
              <a:gd name="connsiteY6" fmla="*/ 4583841 h 4646229"/>
              <a:gd name="connsiteX7" fmla="*/ 0 w 2608893"/>
              <a:gd name="connsiteY7" fmla="*/ 3994006 h 4646229"/>
              <a:gd name="connsiteX8" fmla="*/ 652223 w 2608893"/>
              <a:gd name="connsiteY8" fmla="*/ 3279394 h 4646229"/>
              <a:gd name="connsiteX9" fmla="*/ 652223 w 2608893"/>
              <a:gd name="connsiteY9" fmla="*/ 3867073 h 4646229"/>
              <a:gd name="connsiteX10" fmla="*/ 2607485 w 2608893"/>
              <a:gd name="connsiteY10" fmla="*/ 2029274 h 4646229"/>
              <a:gd name="connsiteX0" fmla="*/ 0 w 2608908"/>
              <a:gd name="connsiteY0" fmla="*/ 3994006 h 4583841"/>
              <a:gd name="connsiteX1" fmla="*/ 652223 w 2608908"/>
              <a:gd name="connsiteY1" fmla="*/ 3279394 h 4583841"/>
              <a:gd name="connsiteX2" fmla="*/ 652223 w 2608908"/>
              <a:gd name="connsiteY2" fmla="*/ 3867073 h 4583841"/>
              <a:gd name="connsiteX3" fmla="*/ 2607485 w 2608908"/>
              <a:gd name="connsiteY3" fmla="*/ 2029274 h 4583841"/>
              <a:gd name="connsiteX4" fmla="*/ 652223 w 2608908"/>
              <a:gd name="connsiteY4" fmla="*/ 3996160 h 4583841"/>
              <a:gd name="connsiteX5" fmla="*/ 652223 w 2608908"/>
              <a:gd name="connsiteY5" fmla="*/ 4583841 h 4583841"/>
              <a:gd name="connsiteX6" fmla="*/ 0 w 2608908"/>
              <a:gd name="connsiteY6" fmla="*/ 3994006 h 4583841"/>
              <a:gd name="connsiteX0" fmla="*/ 2608893 w 2608908"/>
              <a:gd name="connsiteY0" fmla="*/ 2093819 h 4583841"/>
              <a:gd name="connsiteX1" fmla="*/ 0 w 2608908"/>
              <a:gd name="connsiteY1" fmla="*/ 129088 h 4583841"/>
              <a:gd name="connsiteX2" fmla="*/ 0 w 2608908"/>
              <a:gd name="connsiteY2" fmla="*/ 0 h 4583841"/>
              <a:gd name="connsiteX3" fmla="*/ 2608893 w 2608908"/>
              <a:gd name="connsiteY3" fmla="*/ 1964731 h 4583841"/>
              <a:gd name="connsiteX4" fmla="*/ 2608893 w 2608908"/>
              <a:gd name="connsiteY4" fmla="*/ 2093819 h 4583841"/>
              <a:gd name="connsiteX0" fmla="*/ 2608893 w 2608908"/>
              <a:gd name="connsiteY0" fmla="*/ 2093819 h 4583841"/>
              <a:gd name="connsiteX1" fmla="*/ 0 w 2608908"/>
              <a:gd name="connsiteY1" fmla="*/ 129088 h 4583841"/>
              <a:gd name="connsiteX2" fmla="*/ 0 w 2608908"/>
              <a:gd name="connsiteY2" fmla="*/ 0 h 4583841"/>
              <a:gd name="connsiteX3" fmla="*/ 2608893 w 2608908"/>
              <a:gd name="connsiteY3" fmla="*/ 1964731 h 4583841"/>
              <a:gd name="connsiteX4" fmla="*/ 2608893 w 2608908"/>
              <a:gd name="connsiteY4" fmla="*/ 2093819 h 4583841"/>
              <a:gd name="connsiteX5" fmla="*/ 652223 w 2608908"/>
              <a:gd name="connsiteY5" fmla="*/ 3996162 h 4583841"/>
              <a:gd name="connsiteX6" fmla="*/ 652223 w 2608908"/>
              <a:gd name="connsiteY6" fmla="*/ 4583841 h 4583841"/>
              <a:gd name="connsiteX7" fmla="*/ 360439 w 2608908"/>
              <a:gd name="connsiteY7" fmla="*/ 3994006 h 4583841"/>
              <a:gd name="connsiteX8" fmla="*/ 652223 w 2608908"/>
              <a:gd name="connsiteY8" fmla="*/ 3279394 h 4583841"/>
              <a:gd name="connsiteX9" fmla="*/ 652223 w 2608908"/>
              <a:gd name="connsiteY9" fmla="*/ 3867073 h 4583841"/>
              <a:gd name="connsiteX10" fmla="*/ 2607485 w 2608908"/>
              <a:gd name="connsiteY10" fmla="*/ 2029274 h 4583841"/>
              <a:gd name="connsiteX0" fmla="*/ 0 w 2608908"/>
              <a:gd name="connsiteY0" fmla="*/ 3994006 h 4583841"/>
              <a:gd name="connsiteX1" fmla="*/ 652223 w 2608908"/>
              <a:gd name="connsiteY1" fmla="*/ 3279394 h 4583841"/>
              <a:gd name="connsiteX2" fmla="*/ 652223 w 2608908"/>
              <a:gd name="connsiteY2" fmla="*/ 3867073 h 4583841"/>
              <a:gd name="connsiteX3" fmla="*/ 2607485 w 2608908"/>
              <a:gd name="connsiteY3" fmla="*/ 2029274 h 4583841"/>
              <a:gd name="connsiteX4" fmla="*/ 652223 w 2608908"/>
              <a:gd name="connsiteY4" fmla="*/ 3996160 h 4583841"/>
              <a:gd name="connsiteX5" fmla="*/ 652223 w 2608908"/>
              <a:gd name="connsiteY5" fmla="*/ 4583841 h 4583841"/>
              <a:gd name="connsiteX6" fmla="*/ 0 w 2608908"/>
              <a:gd name="connsiteY6" fmla="*/ 3994006 h 4583841"/>
              <a:gd name="connsiteX0" fmla="*/ 2608893 w 2608908"/>
              <a:gd name="connsiteY0" fmla="*/ 2093819 h 4583841"/>
              <a:gd name="connsiteX1" fmla="*/ 0 w 2608908"/>
              <a:gd name="connsiteY1" fmla="*/ 129088 h 4583841"/>
              <a:gd name="connsiteX2" fmla="*/ 0 w 2608908"/>
              <a:gd name="connsiteY2" fmla="*/ 0 h 4583841"/>
              <a:gd name="connsiteX3" fmla="*/ 2608893 w 2608908"/>
              <a:gd name="connsiteY3" fmla="*/ 1964731 h 4583841"/>
              <a:gd name="connsiteX4" fmla="*/ 2608893 w 2608908"/>
              <a:gd name="connsiteY4" fmla="*/ 2093819 h 4583841"/>
              <a:gd name="connsiteX0" fmla="*/ 2608893 w 2608908"/>
              <a:gd name="connsiteY0" fmla="*/ 2093819 h 4583841"/>
              <a:gd name="connsiteX1" fmla="*/ 0 w 2608908"/>
              <a:gd name="connsiteY1" fmla="*/ 129088 h 4583841"/>
              <a:gd name="connsiteX2" fmla="*/ 0 w 2608908"/>
              <a:gd name="connsiteY2" fmla="*/ 0 h 4583841"/>
              <a:gd name="connsiteX3" fmla="*/ 2608893 w 2608908"/>
              <a:gd name="connsiteY3" fmla="*/ 1964731 h 4583841"/>
              <a:gd name="connsiteX4" fmla="*/ 2608893 w 2608908"/>
              <a:gd name="connsiteY4" fmla="*/ 2093819 h 4583841"/>
              <a:gd name="connsiteX5" fmla="*/ 652223 w 2608908"/>
              <a:gd name="connsiteY5" fmla="*/ 3996162 h 4583841"/>
              <a:gd name="connsiteX6" fmla="*/ 652223 w 2608908"/>
              <a:gd name="connsiteY6" fmla="*/ 4583841 h 4583841"/>
              <a:gd name="connsiteX7" fmla="*/ 360439 w 2608908"/>
              <a:gd name="connsiteY7" fmla="*/ 3994006 h 4583841"/>
              <a:gd name="connsiteX8" fmla="*/ 635059 w 2608908"/>
              <a:gd name="connsiteY8" fmla="*/ 3588294 h 4583841"/>
              <a:gd name="connsiteX9" fmla="*/ 652223 w 2608908"/>
              <a:gd name="connsiteY9" fmla="*/ 3867073 h 4583841"/>
              <a:gd name="connsiteX10" fmla="*/ 2607485 w 2608908"/>
              <a:gd name="connsiteY10" fmla="*/ 2029274 h 4583841"/>
              <a:gd name="connsiteX0" fmla="*/ 0 w 2608908"/>
              <a:gd name="connsiteY0" fmla="*/ 3994006 h 4583841"/>
              <a:gd name="connsiteX1" fmla="*/ 652223 w 2608908"/>
              <a:gd name="connsiteY1" fmla="*/ 3279394 h 4583841"/>
              <a:gd name="connsiteX2" fmla="*/ 652223 w 2608908"/>
              <a:gd name="connsiteY2" fmla="*/ 3867073 h 4583841"/>
              <a:gd name="connsiteX3" fmla="*/ 2607485 w 2608908"/>
              <a:gd name="connsiteY3" fmla="*/ 2029274 h 4583841"/>
              <a:gd name="connsiteX4" fmla="*/ 652223 w 2608908"/>
              <a:gd name="connsiteY4" fmla="*/ 3996160 h 4583841"/>
              <a:gd name="connsiteX5" fmla="*/ 652223 w 2608908"/>
              <a:gd name="connsiteY5" fmla="*/ 4583841 h 4583841"/>
              <a:gd name="connsiteX6" fmla="*/ 0 w 2608908"/>
              <a:gd name="connsiteY6" fmla="*/ 3994006 h 4583841"/>
              <a:gd name="connsiteX0" fmla="*/ 2608893 w 2608908"/>
              <a:gd name="connsiteY0" fmla="*/ 2093819 h 4583841"/>
              <a:gd name="connsiteX1" fmla="*/ 0 w 2608908"/>
              <a:gd name="connsiteY1" fmla="*/ 129088 h 4583841"/>
              <a:gd name="connsiteX2" fmla="*/ 0 w 2608908"/>
              <a:gd name="connsiteY2" fmla="*/ 0 h 4583841"/>
              <a:gd name="connsiteX3" fmla="*/ 2608893 w 2608908"/>
              <a:gd name="connsiteY3" fmla="*/ 1964731 h 4583841"/>
              <a:gd name="connsiteX4" fmla="*/ 2608893 w 2608908"/>
              <a:gd name="connsiteY4" fmla="*/ 2093819 h 4583841"/>
              <a:gd name="connsiteX0" fmla="*/ 2608893 w 2608908"/>
              <a:gd name="connsiteY0" fmla="*/ 2093819 h 4583841"/>
              <a:gd name="connsiteX1" fmla="*/ 0 w 2608908"/>
              <a:gd name="connsiteY1" fmla="*/ 129088 h 4583841"/>
              <a:gd name="connsiteX2" fmla="*/ 0 w 2608908"/>
              <a:gd name="connsiteY2" fmla="*/ 0 h 4583841"/>
              <a:gd name="connsiteX3" fmla="*/ 2608893 w 2608908"/>
              <a:gd name="connsiteY3" fmla="*/ 1964731 h 4583841"/>
              <a:gd name="connsiteX4" fmla="*/ 2608893 w 2608908"/>
              <a:gd name="connsiteY4" fmla="*/ 2093819 h 4583841"/>
              <a:gd name="connsiteX5" fmla="*/ 652223 w 2608908"/>
              <a:gd name="connsiteY5" fmla="*/ 3996162 h 4583841"/>
              <a:gd name="connsiteX6" fmla="*/ 669387 w 2608908"/>
              <a:gd name="connsiteY6" fmla="*/ 4240619 h 4583841"/>
              <a:gd name="connsiteX7" fmla="*/ 360439 w 2608908"/>
              <a:gd name="connsiteY7" fmla="*/ 3994006 h 4583841"/>
              <a:gd name="connsiteX8" fmla="*/ 635059 w 2608908"/>
              <a:gd name="connsiteY8" fmla="*/ 3588294 h 4583841"/>
              <a:gd name="connsiteX9" fmla="*/ 652223 w 2608908"/>
              <a:gd name="connsiteY9" fmla="*/ 3867073 h 4583841"/>
              <a:gd name="connsiteX10" fmla="*/ 2607485 w 2608908"/>
              <a:gd name="connsiteY10" fmla="*/ 2029274 h 4583841"/>
              <a:gd name="connsiteX0" fmla="*/ 652223 w 2608908"/>
              <a:gd name="connsiteY0" fmla="*/ 4583841 h 4583841"/>
              <a:gd name="connsiteX1" fmla="*/ 652223 w 2608908"/>
              <a:gd name="connsiteY1" fmla="*/ 3279394 h 4583841"/>
              <a:gd name="connsiteX2" fmla="*/ 652223 w 2608908"/>
              <a:gd name="connsiteY2" fmla="*/ 3867073 h 4583841"/>
              <a:gd name="connsiteX3" fmla="*/ 2607485 w 2608908"/>
              <a:gd name="connsiteY3" fmla="*/ 2029274 h 4583841"/>
              <a:gd name="connsiteX4" fmla="*/ 652223 w 2608908"/>
              <a:gd name="connsiteY4" fmla="*/ 3996160 h 4583841"/>
              <a:gd name="connsiteX5" fmla="*/ 652223 w 2608908"/>
              <a:gd name="connsiteY5" fmla="*/ 4583841 h 4583841"/>
              <a:gd name="connsiteX0" fmla="*/ 2608893 w 2608908"/>
              <a:gd name="connsiteY0" fmla="*/ 2093819 h 4583841"/>
              <a:gd name="connsiteX1" fmla="*/ 0 w 2608908"/>
              <a:gd name="connsiteY1" fmla="*/ 129088 h 4583841"/>
              <a:gd name="connsiteX2" fmla="*/ 0 w 2608908"/>
              <a:gd name="connsiteY2" fmla="*/ 0 h 4583841"/>
              <a:gd name="connsiteX3" fmla="*/ 2608893 w 2608908"/>
              <a:gd name="connsiteY3" fmla="*/ 1964731 h 4583841"/>
              <a:gd name="connsiteX4" fmla="*/ 2608893 w 2608908"/>
              <a:gd name="connsiteY4" fmla="*/ 2093819 h 4583841"/>
              <a:gd name="connsiteX0" fmla="*/ 2608893 w 2608908"/>
              <a:gd name="connsiteY0" fmla="*/ 2093819 h 4583841"/>
              <a:gd name="connsiteX1" fmla="*/ 0 w 2608908"/>
              <a:gd name="connsiteY1" fmla="*/ 129088 h 4583841"/>
              <a:gd name="connsiteX2" fmla="*/ 0 w 2608908"/>
              <a:gd name="connsiteY2" fmla="*/ 0 h 4583841"/>
              <a:gd name="connsiteX3" fmla="*/ 2608893 w 2608908"/>
              <a:gd name="connsiteY3" fmla="*/ 1964731 h 4583841"/>
              <a:gd name="connsiteX4" fmla="*/ 2608893 w 2608908"/>
              <a:gd name="connsiteY4" fmla="*/ 2093819 h 4583841"/>
              <a:gd name="connsiteX5" fmla="*/ 652223 w 2608908"/>
              <a:gd name="connsiteY5" fmla="*/ 3996162 h 4583841"/>
              <a:gd name="connsiteX6" fmla="*/ 669387 w 2608908"/>
              <a:gd name="connsiteY6" fmla="*/ 4240619 h 4583841"/>
              <a:gd name="connsiteX7" fmla="*/ 360439 w 2608908"/>
              <a:gd name="connsiteY7" fmla="*/ 3994006 h 4583841"/>
              <a:gd name="connsiteX8" fmla="*/ 635059 w 2608908"/>
              <a:gd name="connsiteY8" fmla="*/ 3588294 h 4583841"/>
              <a:gd name="connsiteX9" fmla="*/ 652223 w 2608908"/>
              <a:gd name="connsiteY9" fmla="*/ 3867073 h 4583841"/>
              <a:gd name="connsiteX10" fmla="*/ 2607485 w 2608908"/>
              <a:gd name="connsiteY10" fmla="*/ 2029274 h 4583841"/>
              <a:gd name="connsiteX0" fmla="*/ 652223 w 2608908"/>
              <a:gd name="connsiteY0" fmla="*/ 3996160 h 4240619"/>
              <a:gd name="connsiteX1" fmla="*/ 652223 w 2608908"/>
              <a:gd name="connsiteY1" fmla="*/ 3279394 h 4240619"/>
              <a:gd name="connsiteX2" fmla="*/ 652223 w 2608908"/>
              <a:gd name="connsiteY2" fmla="*/ 3867073 h 4240619"/>
              <a:gd name="connsiteX3" fmla="*/ 2607485 w 2608908"/>
              <a:gd name="connsiteY3" fmla="*/ 2029274 h 4240619"/>
              <a:gd name="connsiteX4" fmla="*/ 652223 w 2608908"/>
              <a:gd name="connsiteY4" fmla="*/ 3996160 h 4240619"/>
              <a:gd name="connsiteX0" fmla="*/ 2608893 w 2608908"/>
              <a:gd name="connsiteY0" fmla="*/ 2093819 h 4240619"/>
              <a:gd name="connsiteX1" fmla="*/ 0 w 2608908"/>
              <a:gd name="connsiteY1" fmla="*/ 129088 h 4240619"/>
              <a:gd name="connsiteX2" fmla="*/ 0 w 2608908"/>
              <a:gd name="connsiteY2" fmla="*/ 0 h 4240619"/>
              <a:gd name="connsiteX3" fmla="*/ 2608893 w 2608908"/>
              <a:gd name="connsiteY3" fmla="*/ 1964731 h 4240619"/>
              <a:gd name="connsiteX4" fmla="*/ 2608893 w 2608908"/>
              <a:gd name="connsiteY4" fmla="*/ 2093819 h 4240619"/>
              <a:gd name="connsiteX0" fmla="*/ 2608893 w 2608908"/>
              <a:gd name="connsiteY0" fmla="*/ 2093819 h 4240619"/>
              <a:gd name="connsiteX1" fmla="*/ 0 w 2608908"/>
              <a:gd name="connsiteY1" fmla="*/ 129088 h 4240619"/>
              <a:gd name="connsiteX2" fmla="*/ 0 w 2608908"/>
              <a:gd name="connsiteY2" fmla="*/ 0 h 4240619"/>
              <a:gd name="connsiteX3" fmla="*/ 2608893 w 2608908"/>
              <a:gd name="connsiteY3" fmla="*/ 1964731 h 4240619"/>
              <a:gd name="connsiteX4" fmla="*/ 2608893 w 2608908"/>
              <a:gd name="connsiteY4" fmla="*/ 2093819 h 4240619"/>
              <a:gd name="connsiteX5" fmla="*/ 652223 w 2608908"/>
              <a:gd name="connsiteY5" fmla="*/ 3996162 h 4240619"/>
              <a:gd name="connsiteX6" fmla="*/ 669387 w 2608908"/>
              <a:gd name="connsiteY6" fmla="*/ 4240619 h 4240619"/>
              <a:gd name="connsiteX7" fmla="*/ 360439 w 2608908"/>
              <a:gd name="connsiteY7" fmla="*/ 3994006 h 4240619"/>
              <a:gd name="connsiteX8" fmla="*/ 635059 w 2608908"/>
              <a:gd name="connsiteY8" fmla="*/ 3588294 h 4240619"/>
              <a:gd name="connsiteX9" fmla="*/ 652223 w 2608908"/>
              <a:gd name="connsiteY9" fmla="*/ 3867073 h 4240619"/>
              <a:gd name="connsiteX10" fmla="*/ 2607485 w 2608908"/>
              <a:gd name="connsiteY10" fmla="*/ 2029274 h 4240619"/>
              <a:gd name="connsiteX0" fmla="*/ 652223 w 2608908"/>
              <a:gd name="connsiteY0" fmla="*/ 3996160 h 4240619"/>
              <a:gd name="connsiteX1" fmla="*/ 652223 w 2608908"/>
              <a:gd name="connsiteY1" fmla="*/ 3867073 h 4240619"/>
              <a:gd name="connsiteX2" fmla="*/ 2607485 w 2608908"/>
              <a:gd name="connsiteY2" fmla="*/ 2029274 h 4240619"/>
              <a:gd name="connsiteX3" fmla="*/ 652223 w 2608908"/>
              <a:gd name="connsiteY3" fmla="*/ 3996160 h 4240619"/>
              <a:gd name="connsiteX0" fmla="*/ 2608893 w 2608908"/>
              <a:gd name="connsiteY0" fmla="*/ 2093819 h 4240619"/>
              <a:gd name="connsiteX1" fmla="*/ 0 w 2608908"/>
              <a:gd name="connsiteY1" fmla="*/ 129088 h 4240619"/>
              <a:gd name="connsiteX2" fmla="*/ 0 w 2608908"/>
              <a:gd name="connsiteY2" fmla="*/ 0 h 4240619"/>
              <a:gd name="connsiteX3" fmla="*/ 2608893 w 2608908"/>
              <a:gd name="connsiteY3" fmla="*/ 1964731 h 4240619"/>
              <a:gd name="connsiteX4" fmla="*/ 2608893 w 2608908"/>
              <a:gd name="connsiteY4" fmla="*/ 2093819 h 4240619"/>
              <a:gd name="connsiteX0" fmla="*/ 2608893 w 2608908"/>
              <a:gd name="connsiteY0" fmla="*/ 2093819 h 4240619"/>
              <a:gd name="connsiteX1" fmla="*/ 0 w 2608908"/>
              <a:gd name="connsiteY1" fmla="*/ 129088 h 4240619"/>
              <a:gd name="connsiteX2" fmla="*/ 0 w 2608908"/>
              <a:gd name="connsiteY2" fmla="*/ 0 h 4240619"/>
              <a:gd name="connsiteX3" fmla="*/ 2608893 w 2608908"/>
              <a:gd name="connsiteY3" fmla="*/ 1964731 h 4240619"/>
              <a:gd name="connsiteX4" fmla="*/ 2608893 w 2608908"/>
              <a:gd name="connsiteY4" fmla="*/ 2093819 h 4240619"/>
              <a:gd name="connsiteX5" fmla="*/ 652223 w 2608908"/>
              <a:gd name="connsiteY5" fmla="*/ 3996162 h 4240619"/>
              <a:gd name="connsiteX6" fmla="*/ 669387 w 2608908"/>
              <a:gd name="connsiteY6" fmla="*/ 4240619 h 4240619"/>
              <a:gd name="connsiteX7" fmla="*/ 360439 w 2608908"/>
              <a:gd name="connsiteY7" fmla="*/ 3994006 h 4240619"/>
              <a:gd name="connsiteX8" fmla="*/ 635059 w 2608908"/>
              <a:gd name="connsiteY8" fmla="*/ 3588294 h 4240619"/>
              <a:gd name="connsiteX9" fmla="*/ 652223 w 2608908"/>
              <a:gd name="connsiteY9" fmla="*/ 3867073 h 4240619"/>
              <a:gd name="connsiteX10" fmla="*/ 2607485 w 2608908"/>
              <a:gd name="connsiteY10" fmla="*/ 2029274 h 424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8908" h="4240619" stroke="0" extrusionOk="0">
                <a:moveTo>
                  <a:pt x="652223" y="3996160"/>
                </a:moveTo>
                <a:lnTo>
                  <a:pt x="652223" y="3867073"/>
                </a:lnTo>
                <a:cubicBezTo>
                  <a:pt x="1773281" y="3649087"/>
                  <a:pt x="2569449" y="2900749"/>
                  <a:pt x="2607485" y="2029274"/>
                </a:cubicBezTo>
                <a:cubicBezTo>
                  <a:pt x="2647618" y="2948795"/>
                  <a:pt x="1835088" y="3766156"/>
                  <a:pt x="652223" y="3996160"/>
                </a:cubicBezTo>
                <a:close/>
              </a:path>
              <a:path w="2608908" h="4240619" fill="darkenLess" stroke="0" extrusionOk="0">
                <a:moveTo>
                  <a:pt x="2608893" y="2093819"/>
                </a:moveTo>
                <a:cubicBezTo>
                  <a:pt x="2608893" y="1008728"/>
                  <a:pt x="1440852" y="129088"/>
                  <a:pt x="0" y="129088"/>
                </a:cubicBezTo>
                <a:lnTo>
                  <a:pt x="0" y="0"/>
                </a:lnTo>
                <a:cubicBezTo>
                  <a:pt x="1440852" y="0"/>
                  <a:pt x="2608893" y="879640"/>
                  <a:pt x="2608893" y="1964731"/>
                </a:cubicBezTo>
                <a:lnTo>
                  <a:pt x="2608893" y="2093819"/>
                </a:lnTo>
                <a:close/>
              </a:path>
              <a:path w="2608908" h="4240619" fill="none" extrusionOk="0">
                <a:moveTo>
                  <a:pt x="2608893" y="2093819"/>
                </a:moveTo>
                <a:cubicBezTo>
                  <a:pt x="2608893" y="1008728"/>
                  <a:pt x="1440852" y="129088"/>
                  <a:pt x="0" y="129088"/>
                </a:cubicBezTo>
                <a:lnTo>
                  <a:pt x="0" y="0"/>
                </a:lnTo>
                <a:cubicBezTo>
                  <a:pt x="1440852" y="0"/>
                  <a:pt x="2608893" y="879640"/>
                  <a:pt x="2608893" y="1964731"/>
                </a:cubicBezTo>
                <a:lnTo>
                  <a:pt x="2608893" y="2093819"/>
                </a:lnTo>
                <a:cubicBezTo>
                  <a:pt x="2608893" y="2989733"/>
                  <a:pt x="1804098" y="3772183"/>
                  <a:pt x="652223" y="3996162"/>
                </a:cubicBezTo>
                <a:lnTo>
                  <a:pt x="669387" y="4240619"/>
                </a:lnTo>
                <a:lnTo>
                  <a:pt x="360439" y="3994006"/>
                </a:lnTo>
                <a:lnTo>
                  <a:pt x="635059" y="3588294"/>
                </a:lnTo>
                <a:lnTo>
                  <a:pt x="652223" y="3867073"/>
                </a:lnTo>
                <a:cubicBezTo>
                  <a:pt x="1773281" y="3649087"/>
                  <a:pt x="2569449" y="2900749"/>
                  <a:pt x="2607485" y="2029274"/>
                </a:cubicBezTo>
              </a:path>
            </a:pathLst>
          </a:custGeom>
          <a:solidFill>
            <a:srgbClr val="FFDBDF">
              <a:alpha val="7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00701" y="3054579"/>
            <a:ext cx="995500" cy="1081243"/>
            <a:chOff x="617865" y="2951613"/>
            <a:chExt cx="995500" cy="1081243"/>
          </a:xfrm>
        </p:grpSpPr>
        <p:sp>
          <p:nvSpPr>
            <p:cNvPr id="13" name="Oval 12"/>
            <p:cNvSpPr/>
            <p:nvPr/>
          </p:nvSpPr>
          <p:spPr>
            <a:xfrm>
              <a:off x="617866" y="2951613"/>
              <a:ext cx="995499" cy="1081243"/>
            </a:xfrm>
            <a:prstGeom prst="ellipse">
              <a:avLst/>
            </a:prstGeom>
            <a:solidFill>
              <a:schemeClr val="bg1">
                <a:lumMod val="75000"/>
                <a:alpha val="83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17865" y="3258558"/>
              <a:ext cx="995499" cy="43088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 w="127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dirty="0"/>
                <a:t>efferent</a:t>
              </a:r>
              <a:r>
                <a:rPr lang="en-US" sz="2200" dirty="0"/>
                <a:t>   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343990" y="3037418"/>
            <a:ext cx="995500" cy="1081243"/>
            <a:chOff x="617865" y="2951613"/>
            <a:chExt cx="995500" cy="1081243"/>
          </a:xfrm>
        </p:grpSpPr>
        <p:sp>
          <p:nvSpPr>
            <p:cNvPr id="26" name="Oval 25"/>
            <p:cNvSpPr/>
            <p:nvPr/>
          </p:nvSpPr>
          <p:spPr>
            <a:xfrm>
              <a:off x="617866" y="2951613"/>
              <a:ext cx="995499" cy="1081243"/>
            </a:xfrm>
            <a:prstGeom prst="ellipse">
              <a:avLst/>
            </a:prstGeom>
            <a:solidFill>
              <a:schemeClr val="bg1">
                <a:lumMod val="75000"/>
                <a:alpha val="83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7865" y="3258558"/>
              <a:ext cx="995499" cy="384721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 w="127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dirty="0"/>
                <a:t>afferent</a:t>
              </a:r>
              <a:endParaRPr lang="en-US" sz="22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467075" y="5946369"/>
            <a:ext cx="1970348" cy="430887"/>
          </a:xfrm>
          <a:prstGeom prst="rect">
            <a:avLst/>
          </a:prstGeom>
          <a:solidFill>
            <a:schemeClr val="bg1">
              <a:alpha val="6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Relationship</a:t>
            </a:r>
          </a:p>
        </p:txBody>
      </p: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1836525" y="6457120"/>
            <a:ext cx="73002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600" dirty="0"/>
              <a:t>adapted in part from </a:t>
            </a:r>
            <a:r>
              <a:rPr lang="en-US" sz="1600" dirty="0" err="1"/>
              <a:t>Riess</a:t>
            </a:r>
            <a:r>
              <a:rPr lang="en-US" sz="1600" dirty="0"/>
              <a:t> H. </a:t>
            </a:r>
            <a:r>
              <a:rPr lang="en-US" sz="1600" i="1" dirty="0"/>
              <a:t>The Empathy Effect</a:t>
            </a:r>
            <a:r>
              <a:rPr lang="en-US" sz="1600" dirty="0"/>
              <a:t>. Boulder, CO: Sounds True, 2018.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-5336" y="367313"/>
            <a:ext cx="9149336" cy="584776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3200" b="1" dirty="0"/>
              <a:t>Therapeutic</a:t>
            </a:r>
            <a:r>
              <a:rPr lang="en-US" sz="3200" dirty="0"/>
              <a:t> empathy is a BIDIRECTIONAL</a:t>
            </a:r>
            <a:endParaRPr lang="en-US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289763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uthentic Biblical Lifesize 8&amp;#34; Crown of Thorns w/ Certificate">
            <a:extLst>
              <a:ext uri="{FF2B5EF4-FFF2-40B4-BE49-F238E27FC236}">
                <a16:creationId xmlns:a16="http://schemas.microsoft.com/office/drawing/2014/main" id="{5646562A-2883-010E-A3B2-DF86D0133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6814">
            <a:off x="3820134" y="1938455"/>
            <a:ext cx="4343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7DCF52-4DCB-8AA4-011F-26EF2D31489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19600" y="3733800"/>
            <a:ext cx="2286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6CAE5E-8EE8-BF84-D8F9-D45E54B9388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9800" y="4191000"/>
            <a:ext cx="2286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3EE889-1045-2E49-56BA-CD655FAB535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15200" y="3581400"/>
            <a:ext cx="2286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090B68-5D60-B5BC-89A8-0E5ADCA34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6" r="23946"/>
          <a:stretch>
            <a:fillRect/>
          </a:stretch>
        </p:blipFill>
        <p:spPr bwMode="auto">
          <a:xfrm>
            <a:off x="609600" y="609600"/>
            <a:ext cx="30638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8F1819-79D3-C894-EA4E-F70C5CD0EA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6" r="23946"/>
          <a:stretch>
            <a:fillRect/>
          </a:stretch>
        </p:blipFill>
        <p:spPr bwMode="auto">
          <a:xfrm>
            <a:off x="3517900" y="685800"/>
            <a:ext cx="30622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928B5C14-FCD9-8A79-16D6-AA9BE25F7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04800"/>
            <a:ext cx="8839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13" tIns="45609" rIns="91213" bIns="456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6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+mn-cs"/>
              </a:rPr>
              <a:t>“I think that it’s time to transition…”</a:t>
            </a:r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AB2BEB76-B4DC-3766-6864-72A1C3DAFBCA}"/>
              </a:ext>
            </a:extLst>
          </p:cNvPr>
          <p:cNvSpPr>
            <a:spLocks noChangeArrowheads="1"/>
          </p:cNvSpPr>
          <p:nvPr/>
        </p:nvSpPr>
        <p:spPr bwMode="auto">
          <a:xfrm rot="5140458">
            <a:off x="4528344" y="-53181"/>
            <a:ext cx="2306638" cy="4025900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ヒラギノ角ゴ Pro W3" panose="020B0300000000000000" pitchFamily="34" charset="-128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6EF1DC-4D31-7CD8-8373-162941530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1328738"/>
            <a:ext cx="3657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77"/>
                <a:ea typeface="ヒラギノ角ゴ Pro W3" panose="020B0300000000000000" pitchFamily="34" charset="-128"/>
                <a:cs typeface="+mn-cs"/>
              </a:rPr>
              <a:t>…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77"/>
                <a:ea typeface="ヒラギノ角ゴ Pro W3" panose="020B0300000000000000" pitchFamily="34" charset="-128"/>
                <a:cs typeface="+mn-cs"/>
              </a:rPr>
              <a:t>for the past 25 years,  no one ever asked me to …</a:t>
            </a:r>
          </a:p>
        </p:txBody>
      </p:sp>
      <p:sp>
        <p:nvSpPr>
          <p:cNvPr id="109578" name="TextBox 3">
            <a:extLst>
              <a:ext uri="{FF2B5EF4-FFF2-40B4-BE49-F238E27FC236}">
                <a16:creationId xmlns:a16="http://schemas.microsoft.com/office/drawing/2014/main" id="{29DFAE8F-8520-8511-C015-A5E764025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5613" y="228600"/>
            <a:ext cx="6722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+mn-cs"/>
              </a:rPr>
              <a:t>Beth</a:t>
            </a:r>
          </a:p>
        </p:txBody>
      </p:sp>
    </p:spTree>
    <p:extLst>
      <p:ext uri="{BB962C8B-B14F-4D97-AF65-F5344CB8AC3E}">
        <p14:creationId xmlns:p14="http://schemas.microsoft.com/office/powerpoint/2010/main" val="393284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 animBg="1"/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192197" y="1387808"/>
            <a:ext cx="2931610" cy="3193509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00" b="1" dirty="0">
                <a:latin typeface="Calibri" charset="0"/>
                <a:ea typeface="ＭＳ Ｐゴシック" charset="0"/>
              </a:rPr>
              <a:t>	  EMPATHY</a:t>
            </a:r>
            <a:endParaRPr lang="en-US" sz="2500" dirty="0">
              <a:latin typeface="Calibri" charset="0"/>
              <a:ea typeface="ＭＳ Ｐゴシック" charset="0"/>
            </a:endParaRPr>
          </a:p>
          <a:p>
            <a:r>
              <a:rPr lang="en-US" sz="2400" dirty="0">
                <a:latin typeface="Calibri" charset="0"/>
                <a:ea typeface="ＭＳ Ｐゴシック" charset="0"/>
              </a:rPr>
              <a:t>Affective</a:t>
            </a:r>
          </a:p>
          <a:p>
            <a:r>
              <a:rPr lang="en-US" sz="2400" b="1" dirty="0">
                <a:latin typeface="Calibri" charset="0"/>
                <a:ea typeface="ＭＳ Ｐゴシック" charset="0"/>
              </a:rPr>
              <a:t>Cognitive</a:t>
            </a:r>
            <a:r>
              <a:rPr lang="en-US" sz="2400" dirty="0">
                <a:latin typeface="Calibri" charset="0"/>
                <a:ea typeface="ＭＳ Ｐゴシック" charset="0"/>
              </a:rPr>
              <a:t> (distinct)</a:t>
            </a:r>
          </a:p>
          <a:p>
            <a:r>
              <a:rPr lang="en-US" sz="2400" b="1" dirty="0">
                <a:latin typeface="Calibri" charset="0"/>
                <a:ea typeface="ＭＳ Ｐゴシック" charset="0"/>
              </a:rPr>
              <a:t>Behavioral</a:t>
            </a:r>
            <a:r>
              <a:rPr lang="en-US" sz="2400" dirty="0">
                <a:latin typeface="Calibri" charset="0"/>
                <a:ea typeface="ＭＳ Ｐゴシック" charset="0"/>
              </a:rPr>
              <a:t> (skilled)</a:t>
            </a:r>
          </a:p>
          <a:p>
            <a:r>
              <a:rPr lang="en-US" sz="2400" dirty="0">
                <a:latin typeface="Calibri" charset="0"/>
                <a:ea typeface="ＭＳ Ｐゴシック" charset="0"/>
              </a:rPr>
              <a:t>Imaginative/</a:t>
            </a:r>
            <a:r>
              <a:rPr lang="en-US" sz="2400" b="1" dirty="0">
                <a:latin typeface="Calibri" charset="0"/>
                <a:ea typeface="ＭＳ Ｐゴシック" charset="0"/>
              </a:rPr>
              <a:t>reflect</a:t>
            </a:r>
          </a:p>
          <a:p>
            <a:r>
              <a:rPr lang="en-US" sz="2400" b="1" dirty="0">
                <a:latin typeface="Calibri" charset="0"/>
                <a:ea typeface="ＭＳ Ｐゴシック" charset="0"/>
              </a:rPr>
              <a:t>Action</a:t>
            </a:r>
          </a:p>
          <a:p>
            <a:r>
              <a:rPr lang="en-US" sz="2400" dirty="0">
                <a:latin typeface="Calibri" charset="0"/>
                <a:ea typeface="ＭＳ Ｐゴシック" charset="0"/>
              </a:rPr>
              <a:t>Reactive distress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141693" y="1389261"/>
            <a:ext cx="2917841" cy="3200400"/>
          </a:xfrm>
          <a:prstGeom prst="rect">
            <a:avLst/>
          </a:prstGeom>
          <a:solidFill>
            <a:srgbClr val="FF4E8B">
              <a:alpha val="14000"/>
            </a:srgb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00" b="1" dirty="0">
                <a:latin typeface="Calibri" charset="0"/>
                <a:ea typeface="ＭＳ Ｐゴシック" charset="0"/>
              </a:rPr>
              <a:t>	  SYMPATHY</a:t>
            </a:r>
            <a:endParaRPr lang="en-US" sz="2500" dirty="0">
              <a:latin typeface="Calibri" charset="0"/>
              <a:ea typeface="ＭＳ Ｐゴシック" charset="0"/>
            </a:endParaRPr>
          </a:p>
          <a:p>
            <a:r>
              <a:rPr lang="en-US" sz="2400" dirty="0">
                <a:latin typeface="Calibri" charset="0"/>
                <a:ea typeface="ＭＳ Ｐゴシック" charset="0"/>
              </a:rPr>
              <a:t>Experiential</a:t>
            </a:r>
          </a:p>
          <a:p>
            <a:r>
              <a:rPr lang="en-US" sz="2400" dirty="0">
                <a:latin typeface="Calibri" charset="0"/>
                <a:ea typeface="ＭＳ Ｐゴシック" charset="0"/>
              </a:rPr>
              <a:t>Reactive</a:t>
            </a:r>
          </a:p>
          <a:p>
            <a:r>
              <a:rPr lang="en-US" sz="2400" dirty="0">
                <a:latin typeface="Calibri" charset="0"/>
                <a:ea typeface="ＭＳ Ｐゴシック" charset="0"/>
              </a:rPr>
              <a:t>Self-oriented</a:t>
            </a:r>
          </a:p>
          <a:p>
            <a:r>
              <a:rPr lang="en-US" sz="2400" dirty="0">
                <a:latin typeface="Calibri" charset="0"/>
                <a:ea typeface="ＭＳ Ｐゴシック" charset="0"/>
              </a:rPr>
              <a:t>Egoistic</a:t>
            </a:r>
          </a:p>
          <a:p>
            <a:r>
              <a:rPr lang="en-US" sz="2400" dirty="0" err="1">
                <a:latin typeface="Calibri" charset="0"/>
                <a:ea typeface="ＭＳ Ｐゴシック" charset="0"/>
              </a:rPr>
              <a:t>Pitty</a:t>
            </a:r>
            <a:r>
              <a:rPr lang="en-US" sz="2400" dirty="0">
                <a:latin typeface="Calibri" charset="0"/>
                <a:ea typeface="ＭＳ Ｐゴシック" charset="0"/>
              </a:rPr>
              <a:t> / sorrow</a:t>
            </a:r>
          </a:p>
          <a:p>
            <a:r>
              <a:rPr lang="en-US" sz="2400" dirty="0">
                <a:latin typeface="Calibri" charset="0"/>
                <a:ea typeface="ＭＳ Ｐゴシック" charset="0"/>
              </a:rPr>
              <a:t>Increased suffering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41648" y="1371373"/>
            <a:ext cx="2931610" cy="3200400"/>
          </a:xfrm>
          <a:prstGeom prst="rect">
            <a:avLst/>
          </a:prstGeom>
          <a:solidFill>
            <a:srgbClr val="8659FF">
              <a:alpha val="20000"/>
            </a:srgb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00" b="1" dirty="0">
                <a:latin typeface="Calibri" charset="0"/>
                <a:ea typeface="ＭＳ Ｐゴシック" charset="0"/>
              </a:rPr>
              <a:t>     COMPASSION</a:t>
            </a:r>
            <a:endParaRPr lang="en-US" sz="2500" dirty="0">
              <a:latin typeface="Calibri" charset="0"/>
              <a:ea typeface="ＭＳ Ｐゴシック" charset="0"/>
            </a:endParaRPr>
          </a:p>
          <a:p>
            <a:r>
              <a:rPr lang="en-US" sz="2400" dirty="0">
                <a:latin typeface="Calibri" charset="0"/>
                <a:ea typeface="ＭＳ Ｐゴシック" charset="0"/>
              </a:rPr>
              <a:t>Awareness</a:t>
            </a:r>
          </a:p>
          <a:p>
            <a:r>
              <a:rPr lang="en-US" sz="2400" dirty="0">
                <a:latin typeface="Calibri" charset="0"/>
                <a:ea typeface="ＭＳ Ｐゴシック" charset="0"/>
              </a:rPr>
              <a:t>Desire to relieve</a:t>
            </a:r>
          </a:p>
          <a:p>
            <a:r>
              <a:rPr lang="en-US" sz="2400" dirty="0">
                <a:latin typeface="Calibri" charset="0"/>
                <a:ea typeface="ＭＳ Ｐゴシック" charset="0"/>
              </a:rPr>
              <a:t>≠ Reflective</a:t>
            </a:r>
          </a:p>
          <a:p>
            <a:r>
              <a:rPr lang="en-US" sz="2400" dirty="0">
                <a:latin typeface="Calibri" charset="0"/>
                <a:ea typeface="ＭＳ Ｐゴシック" charset="0"/>
              </a:rPr>
              <a:t>≠ Understanding</a:t>
            </a:r>
          </a:p>
          <a:p>
            <a:r>
              <a:rPr lang="en-US" sz="2400" dirty="0">
                <a:latin typeface="Calibri" charset="0"/>
                <a:ea typeface="ＭＳ Ｐゴシック" charset="0"/>
              </a:rPr>
              <a:t>≠ Action / helping</a:t>
            </a:r>
          </a:p>
          <a:p>
            <a:r>
              <a:rPr lang="en-US" sz="2400" dirty="0">
                <a:latin typeface="Calibri" charset="0"/>
                <a:ea typeface="ＭＳ Ｐゴシック" charset="0"/>
              </a:rPr>
              <a:t>Increased suffering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970384" y="5877843"/>
            <a:ext cx="38325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600" dirty="0"/>
              <a:t>Jeffrey D. </a:t>
            </a:r>
            <a:r>
              <a:rPr lang="en-US" sz="1600" i="1" dirty="0"/>
              <a:t>J R </a:t>
            </a:r>
            <a:r>
              <a:rPr lang="en-US" sz="1600" i="1" dirty="0" err="1"/>
              <a:t>Soc</a:t>
            </a:r>
            <a:r>
              <a:rPr lang="en-US" sz="1600" i="1" dirty="0"/>
              <a:t> Med </a:t>
            </a:r>
            <a:r>
              <a:rPr lang="en-US" sz="1600" dirty="0"/>
              <a:t>2016; 109: 446-52</a:t>
            </a:r>
            <a:r>
              <a:rPr lang="en-US" sz="1600" i="1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D1F97C-C504-428B-0254-29CCBCD62475}"/>
              </a:ext>
            </a:extLst>
          </p:cNvPr>
          <p:cNvSpPr txBox="1"/>
          <p:nvPr/>
        </p:nvSpPr>
        <p:spPr>
          <a:xfrm>
            <a:off x="362857" y="4992244"/>
            <a:ext cx="8440061" cy="369332"/>
          </a:xfrm>
          <a:prstGeom prst="rect">
            <a:avLst/>
          </a:prstGeom>
          <a:noFill/>
          <a:ln w="254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Processing and taking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action allows us to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e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mpty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our own internal “stress buckets”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99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769080" y="-125218"/>
            <a:ext cx="12555674" cy="6983218"/>
            <a:chOff x="4080891" y="3184151"/>
            <a:chExt cx="4629384" cy="2421653"/>
          </a:xfrm>
        </p:grpSpPr>
        <p:grpSp>
          <p:nvGrpSpPr>
            <p:cNvPr id="6" name="Group 5"/>
            <p:cNvGrpSpPr/>
            <p:nvPr/>
          </p:nvGrpSpPr>
          <p:grpSpPr>
            <a:xfrm>
              <a:off x="4080891" y="3184151"/>
              <a:ext cx="4629384" cy="2421653"/>
              <a:chOff x="4080891" y="3184151"/>
              <a:chExt cx="4629384" cy="2421653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080891" y="3184151"/>
                <a:ext cx="3167197" cy="2421653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7248088" y="3199157"/>
                <a:ext cx="1462187" cy="239572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4080891" y="3199157"/>
              <a:ext cx="4629384" cy="2406647"/>
            </a:xfrm>
            <a:prstGeom prst="rect">
              <a:avLst/>
            </a:prstGeom>
            <a:noFill/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686553" y="308566"/>
            <a:ext cx="7783426" cy="769441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4400" dirty="0">
                <a:latin typeface="+mj-lt"/>
              </a:rPr>
              <a:t>Empathy has a “spot light” effect</a:t>
            </a:r>
            <a:endParaRPr lang="en-US" altLang="en-US" sz="4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11759" y="3015755"/>
            <a:ext cx="3535735" cy="1975127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</a:rPr>
              <a:t>Near field bias</a:t>
            </a:r>
          </a:p>
          <a:p>
            <a:pPr>
              <a:spcBef>
                <a:spcPts val="0"/>
              </a:spcBef>
            </a:pP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</a:rPr>
              <a:t>Short-term bias</a:t>
            </a:r>
          </a:p>
          <a:p>
            <a:pPr>
              <a:spcBef>
                <a:spcPts val="0"/>
              </a:spcBef>
            </a:pP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</a:rPr>
              <a:t>Tribal bias</a:t>
            </a:r>
          </a:p>
          <a:p>
            <a:pPr marL="0" indent="0">
              <a:spcBef>
                <a:spcPts val="0"/>
              </a:spcBef>
              <a:buNone/>
            </a:pPr>
            <a:endParaRPr lang="en-US" sz="3600" dirty="0">
              <a:latin typeface="Calibri" charset="0"/>
              <a:ea typeface="ＭＳ Ｐゴシック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2122055" y="5595452"/>
            <a:ext cx="520062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 dirty="0"/>
              <a:t>Bloom P. </a:t>
            </a:r>
            <a:r>
              <a:rPr lang="en-US" sz="1400" i="1" dirty="0"/>
              <a:t>Against Empathy: The Case for Rational Compassion</a:t>
            </a:r>
            <a:r>
              <a:rPr lang="en-US" sz="1400" dirty="0"/>
              <a:t>. New York: HarperCollins, 2016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47257" y="5654902"/>
            <a:ext cx="49260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 dirty="0"/>
              <a:t>Singer T, </a:t>
            </a:r>
            <a:r>
              <a:rPr lang="en-US" sz="1400" dirty="0" err="1"/>
              <a:t>Lamm</a:t>
            </a:r>
            <a:r>
              <a:rPr lang="en-US" sz="1400" dirty="0"/>
              <a:t> C. </a:t>
            </a:r>
            <a:r>
              <a:rPr lang="en-US" sz="1400" i="1" dirty="0"/>
              <a:t>Ann NY </a:t>
            </a:r>
            <a:r>
              <a:rPr lang="en-US" sz="1400" i="1" dirty="0" err="1"/>
              <a:t>Acad</a:t>
            </a:r>
            <a:r>
              <a:rPr lang="en-US" sz="1400" i="1" dirty="0"/>
              <a:t> </a:t>
            </a:r>
            <a:r>
              <a:rPr lang="en-US" sz="1400" i="1" dirty="0" err="1"/>
              <a:t>Sci</a:t>
            </a:r>
            <a:r>
              <a:rPr lang="en-US" sz="1400" i="1" dirty="0"/>
              <a:t> </a:t>
            </a:r>
            <a:r>
              <a:rPr lang="en-US" sz="1400" dirty="0"/>
              <a:t>2009; 1156: 81-96</a:t>
            </a:r>
            <a:r>
              <a:rPr lang="en-US" sz="16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520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xmlns:p14="http://schemas.microsoft.com/office/powerpoint/2010/main"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2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274621" y="308566"/>
            <a:ext cx="8633378" cy="769441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4400" dirty="0">
                <a:latin typeface="+mj-lt"/>
              </a:rPr>
              <a:t>Empathy can be “morally corrosive”</a:t>
            </a:r>
            <a:endParaRPr lang="en-US" altLang="en-US" sz="4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406598" y="2313966"/>
            <a:ext cx="3312598" cy="24384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latin typeface="Calibri" charset="0"/>
                <a:ea typeface="ＭＳ Ｐゴシック" charset="0"/>
              </a:rPr>
              <a:t>Connection with a person can shift perspective on a more global  moral dilemma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52" y="2100845"/>
            <a:ext cx="4642985" cy="3145622"/>
          </a:xfrm>
          <a:prstGeom prst="rect">
            <a:avLst/>
          </a:prstGeom>
        </p:spPr>
      </p:pic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274621" y="5645735"/>
            <a:ext cx="52006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 dirty="0"/>
              <a:t>Krause KW, </a:t>
            </a:r>
            <a:r>
              <a:rPr lang="en-US" sz="1400" dirty="0" err="1"/>
              <a:t>Döhring</a:t>
            </a:r>
            <a:r>
              <a:rPr lang="en-US" sz="1400" dirty="0"/>
              <a:t> H, Plain A. </a:t>
            </a:r>
            <a:r>
              <a:rPr lang="en-US" sz="1400" i="1" dirty="0"/>
              <a:t>Living with Hitler: Accounts of Hitler’s Household Staff</a:t>
            </a:r>
            <a:r>
              <a:rPr lang="en-US" sz="1400" dirty="0"/>
              <a:t>. S </a:t>
            </a:r>
            <a:r>
              <a:rPr lang="en-US" sz="1400" dirty="0" err="1"/>
              <a:t>Yorksire</a:t>
            </a:r>
            <a:r>
              <a:rPr lang="en-US" sz="1400" dirty="0"/>
              <a:t>, UK: Greenhill Books, 2018</a:t>
            </a: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3552901" y="5994298"/>
            <a:ext cx="52006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 dirty="0"/>
              <a:t>Bloom P. </a:t>
            </a:r>
            <a:r>
              <a:rPr lang="en-US" sz="1400" i="1" dirty="0"/>
              <a:t>Against Empathy: The Case for Rational Compassion</a:t>
            </a:r>
            <a:r>
              <a:rPr lang="en-US" sz="1400" dirty="0"/>
              <a:t>. New York: HarperCollins, 2016</a:t>
            </a:r>
          </a:p>
        </p:txBody>
      </p:sp>
    </p:spTree>
    <p:extLst>
      <p:ext uri="{BB962C8B-B14F-4D97-AF65-F5344CB8AC3E}">
        <p14:creationId xmlns:p14="http://schemas.microsoft.com/office/powerpoint/2010/main" val="427146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875345" y="308566"/>
            <a:ext cx="7260274" cy="769441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4400" dirty="0">
                <a:latin typeface="+mj-lt"/>
              </a:rPr>
              <a:t>Medical Empathy is </a:t>
            </a:r>
            <a:r>
              <a:rPr lang="en-US" altLang="en-US" sz="4400" dirty="0" err="1">
                <a:latin typeface="+mj-lt"/>
              </a:rPr>
              <a:t>Foucaldian</a:t>
            </a:r>
            <a:endParaRPr lang="en-US" altLang="en-US" sz="4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52230" y="2380362"/>
            <a:ext cx="3758863" cy="326563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latin typeface="Calibri" charset="0"/>
                <a:ea typeface="ＭＳ Ｐゴシック" charset="0"/>
              </a:rPr>
              <a:t>The care provider helps the patient ‘confess’ their story, allowing complicity with therapy and healing (and exercising / displaying the clinician’s virtue)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037987" y="1247112"/>
            <a:ext cx="2523074" cy="420831"/>
          </a:xfrm>
          <a:prstGeom prst="rect">
            <a:avLst/>
          </a:prstGeom>
          <a:solidFill>
            <a:schemeClr val="bg1">
              <a:lumMod val="75000"/>
              <a:alpha val="45000"/>
            </a:schemeClr>
          </a:solidFill>
          <a:ln>
            <a:noFill/>
          </a:ln>
        </p:spPr>
        <p:txBody>
          <a:bodyPr wrap="square" lIns="91213" tIns="45609" rIns="91213" bIns="45609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ts val="2500"/>
              </a:lnSpc>
              <a:defRPr/>
            </a:pPr>
            <a:r>
              <a:rPr lang="en-US" sz="2400" dirty="0">
                <a:latin typeface="Calibri" charset="0"/>
              </a:rPr>
              <a:t>“Pastoral Power”</a:t>
            </a:r>
            <a:endParaRPr lang="en-US" sz="24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229" y="1934177"/>
            <a:ext cx="3724689" cy="4020721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205125" y="6326362"/>
            <a:ext cx="45120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600" dirty="0"/>
              <a:t>Hooker C. </a:t>
            </a:r>
            <a:r>
              <a:rPr lang="en-US" sz="1600" i="1" dirty="0"/>
              <a:t>Med Health Care </a:t>
            </a:r>
            <a:r>
              <a:rPr lang="en-US" sz="1600" i="1" dirty="0" err="1"/>
              <a:t>Philos</a:t>
            </a:r>
            <a:r>
              <a:rPr lang="en-US" sz="1600" i="1" dirty="0"/>
              <a:t> </a:t>
            </a:r>
            <a:r>
              <a:rPr lang="en-US" sz="1600" dirty="0"/>
              <a:t>2015; 3: 1-12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203049" y="6135542"/>
            <a:ext cx="45120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600" dirty="0"/>
              <a:t>Mayes C. </a:t>
            </a:r>
            <a:r>
              <a:rPr lang="en-US" sz="1600" i="1" dirty="0"/>
              <a:t>J Bioethical </a:t>
            </a:r>
            <a:r>
              <a:rPr lang="en-US" sz="1600" i="1" dirty="0" err="1"/>
              <a:t>Inq</a:t>
            </a:r>
            <a:r>
              <a:rPr lang="en-US" sz="1600" i="1" dirty="0"/>
              <a:t> </a:t>
            </a:r>
            <a:r>
              <a:rPr lang="en-US" sz="1600" dirty="0"/>
              <a:t>2009; 6: 483-93</a:t>
            </a:r>
          </a:p>
        </p:txBody>
      </p:sp>
    </p:spTree>
    <p:extLst>
      <p:ext uri="{BB962C8B-B14F-4D97-AF65-F5344CB8AC3E}">
        <p14:creationId xmlns:p14="http://schemas.microsoft.com/office/powerpoint/2010/main" val="140473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animBg="1"/>
      <p:bldP spid="9" grpId="0"/>
      <p:bldP spid="9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25" y="2333908"/>
            <a:ext cx="3981996" cy="34154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710" y="2316747"/>
            <a:ext cx="4067814" cy="3415414"/>
          </a:xfrm>
          <a:prstGeom prst="rect">
            <a:avLst/>
          </a:prstGeom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549241" y="308566"/>
            <a:ext cx="8135626" cy="769441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4400" dirty="0">
                <a:latin typeface="+mj-lt"/>
              </a:rPr>
              <a:t>Empathy can be morally “neutral”</a:t>
            </a:r>
            <a:endParaRPr lang="en-US" altLang="en-US" sz="4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287294" y="1085096"/>
            <a:ext cx="6814018" cy="741432"/>
          </a:xfrm>
          <a:prstGeom prst="rect">
            <a:avLst/>
          </a:prstGeom>
          <a:solidFill>
            <a:schemeClr val="bg1">
              <a:lumMod val="75000"/>
              <a:alpha val="45000"/>
            </a:schemeClr>
          </a:solidFill>
          <a:ln>
            <a:noFill/>
          </a:ln>
        </p:spPr>
        <p:txBody>
          <a:bodyPr wrap="square" lIns="91213" tIns="45609" rIns="91213" bIns="45609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ts val="2500"/>
              </a:lnSpc>
              <a:defRPr/>
            </a:pPr>
            <a:r>
              <a:rPr lang="en-US" sz="2400" dirty="0">
                <a:latin typeface="Calibri" charset="0"/>
              </a:rPr>
              <a:t>Sociopaths, con men, seducers, torturers and bullies all score high in cognitive empathy</a:t>
            </a:r>
            <a:endParaRPr lang="en-US" sz="24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926854" y="2331125"/>
            <a:ext cx="3535735" cy="362376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…There was no idea that he had ever had, or could have, that O'Brien had not long ago known, examined, and rejected. His mind contained Winston's mind…</a:t>
            </a:r>
            <a:endParaRPr lang="en-US" sz="2800" dirty="0">
              <a:latin typeface="Calibri" charset="0"/>
              <a:ea typeface="ＭＳ Ｐゴシック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99587" y="2311184"/>
            <a:ext cx="3863917" cy="362376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… ‘Do you remember writing in your diary… that it did not matter whether I was a friend or an enemy, since I was at least a person who understood you and could be talked to? `</a:t>
            </a:r>
            <a:endParaRPr lang="en-US" sz="2800" dirty="0">
              <a:latin typeface="Calibri" charset="0"/>
              <a:ea typeface="ＭＳ Ｐゴシック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3552901" y="5994298"/>
            <a:ext cx="52006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 dirty="0"/>
              <a:t>Bloom P. </a:t>
            </a:r>
            <a:r>
              <a:rPr lang="en-US" sz="1400" i="1" dirty="0"/>
              <a:t>Against Empathy: The Case for Rational Compassion</a:t>
            </a:r>
            <a:r>
              <a:rPr lang="en-US" sz="1400" dirty="0"/>
              <a:t>. New York: HarperCollins, 2016</a:t>
            </a: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549245" y="6134633"/>
            <a:ext cx="52006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 dirty="0"/>
              <a:t>Orwell G. </a:t>
            </a:r>
            <a:r>
              <a:rPr lang="en-US" sz="1400" i="1" dirty="0"/>
              <a:t>1984</a:t>
            </a:r>
            <a:r>
              <a:rPr lang="en-US" sz="1400" dirty="0"/>
              <a:t>. London: Secker and Warburg, 1949</a:t>
            </a:r>
          </a:p>
        </p:txBody>
      </p:sp>
    </p:spTree>
    <p:extLst>
      <p:ext uri="{BB962C8B-B14F-4D97-AF65-F5344CB8AC3E}">
        <p14:creationId xmlns:p14="http://schemas.microsoft.com/office/powerpoint/2010/main" val="11076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/>
      <p:bldP spid="12" grpId="1"/>
      <p:bldP spid="1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518" t="17566" r="15168" b="18932"/>
          <a:stretch/>
        </p:blipFill>
        <p:spPr>
          <a:xfrm>
            <a:off x="125604" y="411438"/>
            <a:ext cx="8970264" cy="617024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398258" y="2880045"/>
            <a:ext cx="2504739" cy="1341637"/>
            <a:chOff x="3398258" y="2880045"/>
            <a:chExt cx="2504739" cy="1341637"/>
          </a:xfrm>
        </p:grpSpPr>
        <p:sp>
          <p:nvSpPr>
            <p:cNvPr id="14" name="Rounded Rectangle 13"/>
            <p:cNvSpPr/>
            <p:nvPr/>
          </p:nvSpPr>
          <p:spPr>
            <a:xfrm>
              <a:off x="3398258" y="2880045"/>
              <a:ext cx="2504739" cy="134163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398258" y="3184147"/>
              <a:ext cx="25047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SUFFERING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020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Greatest Showman Cast - This Is Me (Official Lyric Video)(1080p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93419"/>
            <a:ext cx="9144000" cy="7244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902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6" name="Picture 6" descr="patch-ada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5537767" y="2628733"/>
            <a:ext cx="3428552" cy="1075760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n-US" sz="3000" dirty="0">
                <a:latin typeface="Calibri" charset="0"/>
                <a:ea typeface="ＭＳ Ｐゴシック" charset="0"/>
              </a:rPr>
              <a:t>UT Southwestern  MGR 2026</a:t>
            </a:r>
          </a:p>
        </p:txBody>
      </p:sp>
    </p:spTree>
    <p:extLst>
      <p:ext uri="{BB962C8B-B14F-4D97-AF65-F5344CB8AC3E}">
        <p14:creationId xmlns:p14="http://schemas.microsoft.com/office/powerpoint/2010/main" val="354231137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"/>
                                      </p:to>
                                    </p:set>
                                    <p:animEffect filter="image" prLst="opacity: 0.9">
                                      <p:cBhvr rctx="IE">
                                        <p:cTn id="7" dur="indefinite"/>
                                        <p:tgtEl>
                                          <p:spTgt spid="174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94B597-52C6-2E4C-552F-E19C01E2F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349250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8" name="TextBox 2">
            <a:extLst>
              <a:ext uri="{FF2B5EF4-FFF2-40B4-BE49-F238E27FC236}">
                <a16:creationId xmlns:a16="http://schemas.microsoft.com/office/drawing/2014/main" id="{FD926283-2F0D-C205-0B60-4842C5E12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9714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+mn-cs"/>
              </a:rPr>
              <a:t>Richard</a:t>
            </a:r>
          </a:p>
        </p:txBody>
      </p:sp>
      <p:sp>
        <p:nvSpPr>
          <p:cNvPr id="111619" name="TextBox 3">
            <a:extLst>
              <a:ext uri="{FF2B5EF4-FFF2-40B4-BE49-F238E27FC236}">
                <a16:creationId xmlns:a16="http://schemas.microsoft.com/office/drawing/2014/main" id="{D37AB021-BE8F-998D-C507-9EF404464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457200"/>
            <a:ext cx="3352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+mn-cs"/>
              </a:rPr>
              <a:t>35 yo Truncus w 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77A20-80F7-844A-C3B2-963E2C01C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33400" y="-762000"/>
            <a:ext cx="5562600" cy="797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+mn-cs"/>
              </a:rPr>
              <a:t>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00B672-ED1C-6D9B-A629-0982AA384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057400"/>
            <a:ext cx="45085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12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D7243-BE5C-49B3-523D-CD594999A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40386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C94BBC-3230-6FB5-0D66-3188CDAFB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25" b="2222"/>
          <a:stretch>
            <a:fillRect/>
          </a:stretch>
        </p:blipFill>
        <p:spPr bwMode="auto">
          <a:xfrm>
            <a:off x="304800" y="3505200"/>
            <a:ext cx="4267200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F688C1-A5B6-EF13-763E-879EAAE63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457200"/>
            <a:ext cx="2811462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73BE70-23FF-62ED-F5D9-70608C1074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514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7527BD-16B1-4A24-1B04-B3C8FA181D9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0"/>
            <a:ext cx="38417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208158-EC66-B78E-C776-EF6FF5BCB7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1600"/>
            <a:ext cx="3035300" cy="404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6C1076E-42E0-6E54-5FA5-D2E343201954}"/>
              </a:ext>
            </a:extLst>
          </p:cNvPr>
          <p:cNvCxnSpPr>
            <a:cxnSpLocks noChangeShapeType="1"/>
            <a:stCxn id="2" idx="3"/>
          </p:cNvCxnSpPr>
          <p:nvPr/>
        </p:nvCxnSpPr>
        <p:spPr bwMode="auto">
          <a:xfrm>
            <a:off x="4572000" y="2006600"/>
            <a:ext cx="609600" cy="14986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8B81BB-2C61-8F9C-46CD-560B5128A8A3}"/>
              </a:ext>
            </a:extLst>
          </p:cNvPr>
          <p:cNvCxnSpPr>
            <a:cxnSpLocks noChangeShapeType="1"/>
            <a:stCxn id="3" idx="3"/>
          </p:cNvCxnSpPr>
          <p:nvPr/>
        </p:nvCxnSpPr>
        <p:spPr bwMode="auto">
          <a:xfrm flipV="1">
            <a:off x="4572000" y="3505200"/>
            <a:ext cx="609600" cy="127158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&quot;No&quot; Symbol 12">
            <a:extLst>
              <a:ext uri="{FF2B5EF4-FFF2-40B4-BE49-F238E27FC236}">
                <a16:creationId xmlns:a16="http://schemas.microsoft.com/office/drawing/2014/main" id="{7327DDE3-9D04-BC7B-FB51-834BC99B090A}"/>
              </a:ext>
            </a:extLst>
          </p:cNvPr>
          <p:cNvSpPr>
            <a:spLocks/>
          </p:cNvSpPr>
          <p:nvPr/>
        </p:nvSpPr>
        <p:spPr bwMode="auto">
          <a:xfrm>
            <a:off x="4343400" y="990600"/>
            <a:ext cx="4648200" cy="4953000"/>
          </a:xfrm>
          <a:custGeom>
            <a:avLst/>
            <a:gdLst>
              <a:gd name="T0" fmla="*/ 0 w 4648200"/>
              <a:gd name="T1" fmla="*/ 2476500 h 4953000"/>
              <a:gd name="T2" fmla="*/ 2324100 w 4648200"/>
              <a:gd name="T3" fmla="*/ 0 h 4953000"/>
              <a:gd name="T4" fmla="*/ 4648200 w 4648200"/>
              <a:gd name="T5" fmla="*/ 2476500 h 4953000"/>
              <a:gd name="T6" fmla="*/ 2324100 w 4648200"/>
              <a:gd name="T7" fmla="*/ 4953000 h 4953000"/>
              <a:gd name="T8" fmla="*/ 0 w 4648200"/>
              <a:gd name="T9" fmla="*/ 2476500 h 4953000"/>
              <a:gd name="T10" fmla="*/ 3601334 w 4648200"/>
              <a:gd name="T11" fmla="*/ 3240901 h 4953000"/>
              <a:gd name="T12" fmla="*/ 3431220 w 4648200"/>
              <a:gd name="T13" fmla="*/ 1437510 h 4953000"/>
              <a:gd name="T14" fmla="*/ 1605366 w 4648200"/>
              <a:gd name="T15" fmla="*/ 1081779 h 4953000"/>
              <a:gd name="T16" fmla="*/ 3601334 w 4648200"/>
              <a:gd name="T17" fmla="*/ 3240901 h 4953000"/>
              <a:gd name="T18" fmla="*/ 1046866 w 4648200"/>
              <a:gd name="T19" fmla="*/ 1712099 h 4953000"/>
              <a:gd name="T20" fmla="*/ 1216980 w 4648200"/>
              <a:gd name="T21" fmla="*/ 3515490 h 4953000"/>
              <a:gd name="T22" fmla="*/ 3042834 w 4648200"/>
              <a:gd name="T23" fmla="*/ 3871221 h 4953000"/>
              <a:gd name="T24" fmla="*/ 1046866 w 4648200"/>
              <a:gd name="T25" fmla="*/ 1712099 h 4953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648200" h="4953000">
                <a:moveTo>
                  <a:pt x="0" y="2476500"/>
                </a:moveTo>
                <a:cubicBezTo>
                  <a:pt x="0" y="1108767"/>
                  <a:pt x="1040535" y="0"/>
                  <a:pt x="2324100" y="0"/>
                </a:cubicBezTo>
                <a:cubicBezTo>
                  <a:pt x="3607665" y="0"/>
                  <a:pt x="4648200" y="1108767"/>
                  <a:pt x="4648200" y="2476500"/>
                </a:cubicBezTo>
                <a:cubicBezTo>
                  <a:pt x="4648200" y="3844233"/>
                  <a:pt x="3607665" y="4953000"/>
                  <a:pt x="2324100" y="4953000"/>
                </a:cubicBezTo>
                <a:cubicBezTo>
                  <a:pt x="1040535" y="4953000"/>
                  <a:pt x="0" y="3844233"/>
                  <a:pt x="0" y="2476500"/>
                </a:cubicBezTo>
                <a:close/>
                <a:moveTo>
                  <a:pt x="3601334" y="3240901"/>
                </a:moveTo>
                <a:cubicBezTo>
                  <a:pt x="3886806" y="2658565"/>
                  <a:pt x="3819239" y="1942284"/>
                  <a:pt x="3431220" y="1437510"/>
                </a:cubicBezTo>
                <a:cubicBezTo>
                  <a:pt x="2979129" y="849385"/>
                  <a:pt x="2212245" y="699973"/>
                  <a:pt x="1605366" y="1081779"/>
                </a:cubicBezTo>
                <a:lnTo>
                  <a:pt x="3601334" y="3240901"/>
                </a:lnTo>
                <a:close/>
                <a:moveTo>
                  <a:pt x="1046866" y="1712099"/>
                </a:moveTo>
                <a:cubicBezTo>
                  <a:pt x="761394" y="2294435"/>
                  <a:pt x="828961" y="3010716"/>
                  <a:pt x="1216980" y="3515490"/>
                </a:cubicBezTo>
                <a:cubicBezTo>
                  <a:pt x="1669071" y="4103615"/>
                  <a:pt x="2435955" y="4253027"/>
                  <a:pt x="3042834" y="3871221"/>
                </a:cubicBezTo>
                <a:lnTo>
                  <a:pt x="1046866" y="1712099"/>
                </a:lnTo>
                <a:close/>
              </a:path>
            </a:pathLst>
          </a:custGeom>
          <a:solidFill>
            <a:srgbClr val="FF0000">
              <a:alpha val="25098"/>
            </a:srgbClr>
          </a:solidFill>
          <a:ln w="63500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ヒラギノ角ゴ Pro W3" panose="020B0300000000000000" pitchFamily="34" charset="-128"/>
              <a:cs typeface="+mn-cs"/>
            </a:endParaRPr>
          </a:p>
        </p:txBody>
      </p:sp>
      <p:sp>
        <p:nvSpPr>
          <p:cNvPr id="114698" name="TextBox 11">
            <a:extLst>
              <a:ext uri="{FF2B5EF4-FFF2-40B4-BE49-F238E27FC236}">
                <a16:creationId xmlns:a16="http://schemas.microsoft.com/office/drawing/2014/main" id="{5BE0728B-D005-EB93-BC72-60C95AC4B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813" y="228600"/>
            <a:ext cx="6703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anose="020B0300000000000000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+mn-cs"/>
              </a:rPr>
              <a:t>John</a:t>
            </a:r>
          </a:p>
        </p:txBody>
      </p:sp>
    </p:spTree>
    <p:extLst>
      <p:ext uri="{BB962C8B-B14F-4D97-AF65-F5344CB8AC3E}">
        <p14:creationId xmlns:p14="http://schemas.microsoft.com/office/powerpoint/2010/main" val="319941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518" t="17566" r="15168" b="18932"/>
          <a:stretch/>
        </p:blipFill>
        <p:spPr>
          <a:xfrm>
            <a:off x="125604" y="411438"/>
            <a:ext cx="8970264" cy="61702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3136" y="2092962"/>
            <a:ext cx="27364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9D9D9"/>
                </a:solidFill>
                <a:latin typeface="Avenir Book"/>
                <a:cs typeface="Avenir Book"/>
              </a:rPr>
              <a:t>Functional capacity</a:t>
            </a:r>
          </a:p>
          <a:p>
            <a:r>
              <a:rPr lang="en-US" dirty="0">
                <a:solidFill>
                  <a:srgbClr val="D9D9D9"/>
                </a:solidFill>
                <a:latin typeface="Avenir Book"/>
                <a:cs typeface="Avenir Book"/>
              </a:rPr>
              <a:t>Fatigue, cachexia, sleep</a:t>
            </a:r>
          </a:p>
          <a:p>
            <a:r>
              <a:rPr lang="en-US" dirty="0">
                <a:solidFill>
                  <a:srgbClr val="D9D9D9"/>
                </a:solidFill>
                <a:latin typeface="Avenir Book"/>
                <a:cs typeface="Avenir Book"/>
              </a:rPr>
              <a:t>Dyspnea, cough, CP</a:t>
            </a:r>
          </a:p>
          <a:p>
            <a:r>
              <a:rPr lang="en-US" dirty="0">
                <a:solidFill>
                  <a:srgbClr val="D9D9D9"/>
                </a:solidFill>
                <a:latin typeface="Avenir Book"/>
                <a:cs typeface="Avenir Book"/>
              </a:rPr>
              <a:t>Appetite, nausea</a:t>
            </a:r>
          </a:p>
          <a:p>
            <a:r>
              <a:rPr lang="en-US" dirty="0">
                <a:solidFill>
                  <a:srgbClr val="D9D9D9"/>
                </a:solidFill>
                <a:latin typeface="Avenir Book"/>
                <a:cs typeface="Avenir Book"/>
              </a:rPr>
              <a:t>Thirst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7352" y="2059183"/>
            <a:ext cx="27364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9D9D9"/>
                </a:solidFill>
                <a:latin typeface="Avenir Book"/>
                <a:cs typeface="Avenir Book"/>
              </a:rPr>
              <a:t>Apprehension, worries</a:t>
            </a:r>
          </a:p>
          <a:p>
            <a:r>
              <a:rPr lang="en-US" dirty="0">
                <a:solidFill>
                  <a:srgbClr val="D9D9D9"/>
                </a:solidFill>
                <a:latin typeface="Avenir Book"/>
                <a:cs typeface="Avenir Book"/>
              </a:rPr>
              <a:t>Grief, depression</a:t>
            </a:r>
          </a:p>
          <a:p>
            <a:r>
              <a:rPr lang="en-US" dirty="0">
                <a:solidFill>
                  <a:srgbClr val="D9D9D9"/>
                </a:solidFill>
                <a:latin typeface="Avenir Book"/>
                <a:cs typeface="Avenir Book"/>
              </a:rPr>
              <a:t>Anxiety, fear, anger</a:t>
            </a:r>
          </a:p>
          <a:p>
            <a:r>
              <a:rPr lang="en-US" dirty="0">
                <a:solidFill>
                  <a:srgbClr val="D9D9D9"/>
                </a:solidFill>
                <a:latin typeface="Avenir Book"/>
                <a:cs typeface="Avenir Book"/>
              </a:rPr>
              <a:t>Pleasures, leisure</a:t>
            </a:r>
          </a:p>
          <a:p>
            <a:r>
              <a:rPr lang="en-US" dirty="0">
                <a:solidFill>
                  <a:srgbClr val="D9D9D9"/>
                </a:solidFill>
                <a:latin typeface="Avenir Book"/>
                <a:cs typeface="Avenir Book"/>
              </a:rPr>
              <a:t>Cognitive function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00337" y="3624501"/>
            <a:ext cx="273649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9D9D9"/>
                </a:solidFill>
                <a:latin typeface="Avenir Book"/>
                <a:cs typeface="Avenir Book"/>
              </a:rPr>
              <a:t>Family relationships</a:t>
            </a:r>
          </a:p>
          <a:p>
            <a:r>
              <a:rPr lang="en-US" dirty="0">
                <a:solidFill>
                  <a:srgbClr val="D9D9D9"/>
                </a:solidFill>
                <a:latin typeface="Avenir Book"/>
                <a:cs typeface="Avenir Book"/>
              </a:rPr>
              <a:t>Loss of role, status</a:t>
            </a:r>
          </a:p>
          <a:p>
            <a:r>
              <a:rPr lang="en-US" dirty="0">
                <a:solidFill>
                  <a:srgbClr val="D9D9D9"/>
                </a:solidFill>
                <a:latin typeface="Avenir Book"/>
                <a:cs typeface="Avenir Book"/>
              </a:rPr>
              <a:t>Capacity to give/receive Financial, insurance</a:t>
            </a:r>
          </a:p>
          <a:p>
            <a:r>
              <a:rPr lang="en-US" dirty="0">
                <a:solidFill>
                  <a:srgbClr val="D9D9D9"/>
                </a:solidFill>
                <a:latin typeface="Avenir Book"/>
                <a:cs typeface="Avenir Book"/>
              </a:rPr>
              <a:t>Dependency</a:t>
            </a:r>
          </a:p>
          <a:p>
            <a:endParaRPr lang="en-US" dirty="0">
              <a:solidFill>
                <a:srgbClr val="D9D9D9"/>
              </a:solidFill>
              <a:latin typeface="Avenir Book"/>
              <a:cs typeface="Avenir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02997" y="3622778"/>
            <a:ext cx="273649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9D9D9"/>
                </a:solidFill>
                <a:latin typeface="Avenir Book"/>
                <a:cs typeface="Avenir Book"/>
              </a:rPr>
              <a:t>Guilt, remorse</a:t>
            </a:r>
          </a:p>
          <a:p>
            <a:r>
              <a:rPr lang="en-US" dirty="0">
                <a:solidFill>
                  <a:srgbClr val="D9D9D9"/>
                </a:solidFill>
                <a:latin typeface="Avenir Book"/>
                <a:cs typeface="Avenir Book"/>
              </a:rPr>
              <a:t>Finding meaning</a:t>
            </a:r>
          </a:p>
          <a:p>
            <a:r>
              <a:rPr lang="en-US" dirty="0">
                <a:solidFill>
                  <a:srgbClr val="D9D9D9"/>
                </a:solidFill>
                <a:latin typeface="Avenir Book"/>
                <a:cs typeface="Avenir Book"/>
              </a:rPr>
              <a:t>Understanding value</a:t>
            </a:r>
          </a:p>
          <a:p>
            <a:r>
              <a:rPr lang="en-US" dirty="0">
                <a:solidFill>
                  <a:srgbClr val="D9D9D9"/>
                </a:solidFill>
                <a:latin typeface="Avenir Book"/>
                <a:cs typeface="Avenir Book"/>
              </a:rPr>
              <a:t>Anger at fate, God</a:t>
            </a:r>
          </a:p>
          <a:p>
            <a:r>
              <a:rPr lang="en-US" dirty="0">
                <a:solidFill>
                  <a:srgbClr val="D9D9D9"/>
                </a:solidFill>
                <a:latin typeface="Avenir Book"/>
                <a:cs typeface="Avenir Book"/>
              </a:rPr>
              <a:t>Fear of the unknown</a:t>
            </a:r>
          </a:p>
          <a:p>
            <a:endParaRPr lang="en-US" dirty="0">
              <a:solidFill>
                <a:srgbClr val="D9D9D9"/>
              </a:solidFill>
              <a:latin typeface="Avenir Book"/>
              <a:cs typeface="Avenir Book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22736" y="1354948"/>
            <a:ext cx="3424715" cy="751316"/>
          </a:xfrm>
          <a:prstGeom prst="ellipse">
            <a:avLst/>
          </a:prstGeom>
          <a:solidFill>
            <a:srgbClr val="FF0000">
              <a:alpha val="5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945739" y="1354948"/>
            <a:ext cx="3693752" cy="751316"/>
          </a:xfrm>
          <a:prstGeom prst="ellipse">
            <a:avLst/>
          </a:prstGeom>
          <a:solidFill>
            <a:schemeClr val="accent3">
              <a:alpha val="5000"/>
            </a:schemeClr>
          </a:solidFill>
          <a:ln>
            <a:solidFill>
              <a:srgbClr val="BEE47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22736" y="5038946"/>
            <a:ext cx="3424715" cy="613817"/>
          </a:xfrm>
          <a:prstGeom prst="ellipse">
            <a:avLst/>
          </a:prstGeom>
          <a:solidFill>
            <a:srgbClr val="FF0000">
              <a:alpha val="5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088827" y="5001447"/>
            <a:ext cx="3424715" cy="651316"/>
          </a:xfrm>
          <a:prstGeom prst="ellipse">
            <a:avLst/>
          </a:prstGeom>
          <a:solidFill>
            <a:srgbClr val="FF0000">
              <a:alpha val="5000"/>
            </a:srgb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3595000" y="3023155"/>
            <a:ext cx="786966" cy="3219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595000" y="3774471"/>
            <a:ext cx="786966" cy="304105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945739" y="3023155"/>
            <a:ext cx="723989" cy="321994"/>
          </a:xfrm>
          <a:prstGeom prst="straightConnector1">
            <a:avLst/>
          </a:prstGeom>
          <a:ln>
            <a:solidFill>
              <a:srgbClr val="7E984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945739" y="3774471"/>
            <a:ext cx="715415" cy="339881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98258" y="2880045"/>
            <a:ext cx="2504739" cy="1341637"/>
            <a:chOff x="3398258" y="2880045"/>
            <a:chExt cx="2504739" cy="1341637"/>
          </a:xfrm>
        </p:grpSpPr>
        <p:sp>
          <p:nvSpPr>
            <p:cNvPr id="14" name="Rounded Rectangle 13"/>
            <p:cNvSpPr/>
            <p:nvPr/>
          </p:nvSpPr>
          <p:spPr>
            <a:xfrm>
              <a:off x="3398258" y="2880045"/>
              <a:ext cx="2504739" cy="134163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398258" y="3184147"/>
              <a:ext cx="25047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SUFFERING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889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6302</TotalTime>
  <Words>2749</Words>
  <Application>Microsoft Macintosh PowerPoint</Application>
  <PresentationFormat>On-screen Show (4:3)</PresentationFormat>
  <Paragraphs>420</Paragraphs>
  <Slides>67</Slides>
  <Notes>39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67</vt:i4>
      </vt:variant>
    </vt:vector>
  </HeadingPairs>
  <TitlesOfParts>
    <vt:vector size="80" baseType="lpstr">
      <vt:lpstr>MS PGothic</vt:lpstr>
      <vt:lpstr>MS PGothic</vt:lpstr>
      <vt:lpstr>Arial</vt:lpstr>
      <vt:lpstr>Avenir Book</vt:lpstr>
      <vt:lpstr>Calibri</vt:lpstr>
      <vt:lpstr>Calibri Light</vt:lpstr>
      <vt:lpstr>Helvetica</vt:lpstr>
      <vt:lpstr>Lucida Handwriting</vt:lpstr>
      <vt:lpstr>Wawati SC Regular</vt:lpstr>
      <vt:lpstr>Wingdings</vt:lpstr>
      <vt:lpstr>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Landzberg</dc:creator>
  <cp:lastModifiedBy>Landzberg, Mike</cp:lastModifiedBy>
  <cp:revision>270</cp:revision>
  <dcterms:created xsi:type="dcterms:W3CDTF">2019-02-18T16:51:49Z</dcterms:created>
  <dcterms:modified xsi:type="dcterms:W3CDTF">2026-04-27T12:31:08Z</dcterms:modified>
</cp:coreProperties>
</file>